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901" r:id="rId2"/>
    <p:sldMasterId id="2147483919" r:id="rId3"/>
  </p:sldMasterIdLst>
  <p:notesMasterIdLst>
    <p:notesMasterId r:id="rId25"/>
  </p:notesMasterIdLst>
  <p:handoutMasterIdLst>
    <p:handoutMasterId r:id="rId26"/>
  </p:handoutMasterIdLst>
  <p:sldIdLst>
    <p:sldId id="256" r:id="rId4"/>
    <p:sldId id="257" r:id="rId5"/>
    <p:sldId id="258" r:id="rId6"/>
    <p:sldId id="259" r:id="rId7"/>
    <p:sldId id="271" r:id="rId8"/>
    <p:sldId id="263" r:id="rId9"/>
    <p:sldId id="261" r:id="rId10"/>
    <p:sldId id="262" r:id="rId11"/>
    <p:sldId id="264" r:id="rId12"/>
    <p:sldId id="269" r:id="rId13"/>
    <p:sldId id="268" r:id="rId14"/>
    <p:sldId id="265" r:id="rId15"/>
    <p:sldId id="266" r:id="rId16"/>
    <p:sldId id="270" r:id="rId17"/>
    <p:sldId id="278" r:id="rId18"/>
    <p:sldId id="282" r:id="rId19"/>
    <p:sldId id="281" r:id="rId20"/>
    <p:sldId id="277" r:id="rId21"/>
    <p:sldId id="267" r:id="rId22"/>
    <p:sldId id="280" r:id="rId23"/>
    <p:sldId id="279" r:id="rId2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BD3"/>
    <a:srgbClr val="E6E3D0"/>
    <a:srgbClr val="E1DEC5"/>
    <a:srgbClr val="8F6D58"/>
    <a:srgbClr val="906D58"/>
    <a:srgbClr val="EDE7E3"/>
    <a:srgbClr val="EAE3DE"/>
    <a:srgbClr val="E2D7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AFAA67-22FF-4CEB-8A90-7B42A714F764}" v="2" dt="2023-08-03T00:43:49.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35" autoAdjust="0"/>
    <p:restoredTop sz="90939" autoAdjust="0"/>
  </p:normalViewPr>
  <p:slideViewPr>
    <p:cSldViewPr>
      <p:cViewPr varScale="1">
        <p:scale>
          <a:sx n="65" d="100"/>
          <a:sy n="65" d="100"/>
        </p:scale>
        <p:origin x="354"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christWinter, Ayana" userId="83b02888-cb80-464d-82e4-949ae17b61ad" providerId="ADAL" clId="{D3AFAA67-22FF-4CEB-8A90-7B42A714F764}"/>
    <pc:docChg chg="custSel modSld">
      <pc:chgData name="GilchristWinter, Ayana" userId="83b02888-cb80-464d-82e4-949ae17b61ad" providerId="ADAL" clId="{D3AFAA67-22FF-4CEB-8A90-7B42A714F764}" dt="2023-08-03T00:44:02.520" v="57" actId="20577"/>
      <pc:docMkLst>
        <pc:docMk/>
      </pc:docMkLst>
      <pc:sldChg chg="modSp mod">
        <pc:chgData name="GilchristWinter, Ayana" userId="83b02888-cb80-464d-82e4-949ae17b61ad" providerId="ADAL" clId="{D3AFAA67-22FF-4CEB-8A90-7B42A714F764}" dt="2023-08-03T00:44:02.520" v="57" actId="20577"/>
        <pc:sldMkLst>
          <pc:docMk/>
          <pc:sldMk cId="0" sldId="256"/>
        </pc:sldMkLst>
        <pc:spChg chg="mod">
          <ac:chgData name="GilchristWinter, Ayana" userId="83b02888-cb80-464d-82e4-949ae17b61ad" providerId="ADAL" clId="{D3AFAA67-22FF-4CEB-8A90-7B42A714F764}" dt="2023-08-03T00:43:46.514" v="22" actId="1076"/>
          <ac:spMkLst>
            <pc:docMk/>
            <pc:sldMk cId="0" sldId="256"/>
            <ac:spMk id="5122" creationId="{A5024E2F-3DBC-3F41-BAFC-54EA3A805694}"/>
          </ac:spMkLst>
        </pc:spChg>
        <pc:spChg chg="mod">
          <ac:chgData name="GilchristWinter, Ayana" userId="83b02888-cb80-464d-82e4-949ae17b61ad" providerId="ADAL" clId="{D3AFAA67-22FF-4CEB-8A90-7B42A714F764}" dt="2023-08-03T00:44:02.520" v="57" actId="20577"/>
          <ac:spMkLst>
            <pc:docMk/>
            <pc:sldMk cId="0" sldId="256"/>
            <ac:spMk id="5123" creationId="{80297BF4-B257-4C8F-7576-B0263FB06B48}"/>
          </ac:spMkLst>
        </pc:spChg>
      </pc:sldChg>
      <pc:sldChg chg="modSp mod">
        <pc:chgData name="GilchristWinter, Ayana" userId="83b02888-cb80-464d-82e4-949ae17b61ad" providerId="ADAL" clId="{D3AFAA67-22FF-4CEB-8A90-7B42A714F764}" dt="2023-08-03T00:34:24.868" v="5" actId="20577"/>
        <pc:sldMkLst>
          <pc:docMk/>
          <pc:sldMk cId="0" sldId="259"/>
        </pc:sldMkLst>
        <pc:spChg chg="mod">
          <ac:chgData name="GilchristWinter, Ayana" userId="83b02888-cb80-464d-82e4-949ae17b61ad" providerId="ADAL" clId="{D3AFAA67-22FF-4CEB-8A90-7B42A714F764}" dt="2023-08-03T00:34:24.868" v="5" actId="20577"/>
          <ac:spMkLst>
            <pc:docMk/>
            <pc:sldMk cId="0" sldId="259"/>
            <ac:spMk id="30723" creationId="{2B343857-0CB8-9149-F336-67D9DDAC1BA8}"/>
          </ac:spMkLst>
        </pc:spChg>
      </pc:sldChg>
      <pc:sldChg chg="modSp mod">
        <pc:chgData name="GilchristWinter, Ayana" userId="83b02888-cb80-464d-82e4-949ae17b61ad" providerId="ADAL" clId="{D3AFAA67-22FF-4CEB-8A90-7B42A714F764}" dt="2023-08-03T00:40:12.916" v="21" actId="20577"/>
        <pc:sldMkLst>
          <pc:docMk/>
          <pc:sldMk cId="0" sldId="269"/>
        </pc:sldMkLst>
        <pc:spChg chg="mod">
          <ac:chgData name="GilchristWinter, Ayana" userId="83b02888-cb80-464d-82e4-949ae17b61ad" providerId="ADAL" clId="{D3AFAA67-22FF-4CEB-8A90-7B42A714F764}" dt="2023-08-03T00:40:12.916" v="21" actId="20577"/>
          <ac:spMkLst>
            <pc:docMk/>
            <pc:sldMk cId="0" sldId="269"/>
            <ac:spMk id="15363" creationId="{1DA8A1C8-274F-EBCC-1DDD-1C6736A038F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C6211A1-4696-FB60-8D76-2416728B6E62}"/>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defRPr>
            </a:lvl1pPr>
          </a:lstStyle>
          <a:p>
            <a:pPr>
              <a:defRPr/>
            </a:pPr>
            <a:endParaRPr lang="en-US"/>
          </a:p>
        </p:txBody>
      </p:sp>
      <p:sp>
        <p:nvSpPr>
          <p:cNvPr id="34819" name="Rectangle 3">
            <a:extLst>
              <a:ext uri="{FF2B5EF4-FFF2-40B4-BE49-F238E27FC236}">
                <a16:creationId xmlns:a16="http://schemas.microsoft.com/office/drawing/2014/main" id="{81F58EE4-7353-D629-814E-8F94297A8676}"/>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defRPr>
            </a:lvl1pPr>
          </a:lstStyle>
          <a:p>
            <a:pPr>
              <a:defRPr/>
            </a:pPr>
            <a:endParaRPr lang="en-US"/>
          </a:p>
        </p:txBody>
      </p:sp>
      <p:sp>
        <p:nvSpPr>
          <p:cNvPr id="34820" name="Rectangle 4">
            <a:extLst>
              <a:ext uri="{FF2B5EF4-FFF2-40B4-BE49-F238E27FC236}">
                <a16:creationId xmlns:a16="http://schemas.microsoft.com/office/drawing/2014/main" id="{742E4442-1445-8ED6-73CC-B6465176965F}"/>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defRPr>
            </a:lvl1pPr>
          </a:lstStyle>
          <a:p>
            <a:pPr>
              <a:defRPr/>
            </a:pPr>
            <a:endParaRPr lang="en-US"/>
          </a:p>
        </p:txBody>
      </p:sp>
      <p:sp>
        <p:nvSpPr>
          <p:cNvPr id="34821" name="Rectangle 5">
            <a:extLst>
              <a:ext uri="{FF2B5EF4-FFF2-40B4-BE49-F238E27FC236}">
                <a16:creationId xmlns:a16="http://schemas.microsoft.com/office/drawing/2014/main" id="{59F8E951-50E9-1CE4-EECD-7162E519126F}"/>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32EF914-C27A-4E6E-A572-B3C37ED5D2E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324FF5-A896-D126-C54F-3C36CFDC2CB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charset="0"/>
              </a:defRPr>
            </a:lvl1pPr>
          </a:lstStyle>
          <a:p>
            <a:pPr>
              <a:defRPr/>
            </a:pPr>
            <a:endParaRPr lang="en-US"/>
          </a:p>
        </p:txBody>
      </p:sp>
      <p:sp>
        <p:nvSpPr>
          <p:cNvPr id="3" name="Date Placeholder 2">
            <a:extLst>
              <a:ext uri="{FF2B5EF4-FFF2-40B4-BE49-F238E27FC236}">
                <a16:creationId xmlns:a16="http://schemas.microsoft.com/office/drawing/2014/main" id="{D9BE91B5-F236-4963-629B-EA13DA06814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Times New Roman" charset="0"/>
              </a:defRPr>
            </a:lvl1pPr>
          </a:lstStyle>
          <a:p>
            <a:pPr>
              <a:defRPr/>
            </a:pPr>
            <a:fld id="{51DE019F-A98E-409B-814E-6D843CFF9DEE}" type="datetimeFigureOut">
              <a:rPr lang="en-US"/>
              <a:pPr>
                <a:defRPr/>
              </a:pPr>
              <a:t>8/2/2023</a:t>
            </a:fld>
            <a:endParaRPr lang="en-US"/>
          </a:p>
        </p:txBody>
      </p:sp>
      <p:sp>
        <p:nvSpPr>
          <p:cNvPr id="4" name="Slide Image Placeholder 3">
            <a:extLst>
              <a:ext uri="{FF2B5EF4-FFF2-40B4-BE49-F238E27FC236}">
                <a16:creationId xmlns:a16="http://schemas.microsoft.com/office/drawing/2014/main" id="{FC4C4C1C-99FA-BE4C-2751-50F0CD227C5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0297923-CC23-2321-6798-AF0D108BC67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652EE7-6CB7-FB18-9F24-4BFD9667538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0DFFF7C2-68B2-B7FC-4FFF-BFE8C2DF744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9DF3439-1FBB-4387-B147-99306DABF8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0B644E5-FDAD-B42B-7AE5-2F1A5BCCF2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C802D5CE-117A-D681-9955-9491F693AF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169E73CF-2A88-1E59-928A-C390A988A7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5FD738-7E70-4E26-8F42-5DAE573B83C8}" type="slidenum">
              <a:rPr lang="en-US" altLang="en-US" smtClean="0">
                <a:latin typeface="Times New Roman" panose="02020603050405020304" pitchFamily="18" charset="0"/>
              </a:rPr>
              <a:pPr>
                <a:spcBef>
                  <a:spcPct val="0"/>
                </a:spcBef>
              </a:pPr>
              <a:t>2</a:t>
            </a:fld>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a:extLst>
              <a:ext uri="{FF2B5EF4-FFF2-40B4-BE49-F238E27FC236}">
                <a16:creationId xmlns:a16="http://schemas.microsoft.com/office/drawing/2014/main" id="{0BB18495-BB32-2E54-415C-54FAC566342C}"/>
              </a:ext>
            </a:extLst>
          </p:cNvPr>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n-US" altLang="en-US"/>
          </a:p>
        </p:txBody>
      </p:sp>
      <p:pic>
        <p:nvPicPr>
          <p:cNvPr id="5" name="Picture 3" descr="minispir">
            <a:extLst>
              <a:ext uri="{FF2B5EF4-FFF2-40B4-BE49-F238E27FC236}">
                <a16:creationId xmlns:a16="http://schemas.microsoft.com/office/drawing/2014/main" id="{F0207E9B-6CCC-9078-B5B0-7AE143DB2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a:extLst>
              <a:ext uri="{FF2B5EF4-FFF2-40B4-BE49-F238E27FC236}">
                <a16:creationId xmlns:a16="http://schemas.microsoft.com/office/drawing/2014/main" id="{7D617E83-5231-206F-EB47-C1D9F8D5957F}"/>
              </a:ext>
            </a:extLst>
          </p:cNvPr>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n-US" altLang="en-US"/>
          </a:p>
        </p:txBody>
      </p:sp>
      <p:pic>
        <p:nvPicPr>
          <p:cNvPr id="7" name="Picture 5" descr="minispir">
            <a:extLst>
              <a:ext uri="{FF2B5EF4-FFF2-40B4-BE49-F238E27FC236}">
                <a16:creationId xmlns:a16="http://schemas.microsoft.com/office/drawing/2014/main" id="{7457014F-F23D-CA63-33FD-325C7233F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6"/>
          <p:cNvSpPr>
            <a:spLocks noGrp="1" noChangeArrowheads="1"/>
          </p:cNvSpPr>
          <p:nvPr>
            <p:ph type="ctrTitle"/>
          </p:nvPr>
        </p:nvSpPr>
        <p:spPr>
          <a:xfrm>
            <a:off x="914400" y="2057400"/>
            <a:ext cx="7721600" cy="1143000"/>
          </a:xfrm>
        </p:spPr>
        <p:txBody>
          <a:bodyPr/>
          <a:lstStyle>
            <a:lvl1pPr>
              <a:defRPr/>
            </a:lvl1pPr>
          </a:lstStyle>
          <a:p>
            <a:pPr lvl="0"/>
            <a:r>
              <a:rPr lang="en-US" noProof="0"/>
              <a:t>Click to edit Master title style</a:t>
            </a:r>
          </a:p>
        </p:txBody>
      </p:sp>
      <p:sp>
        <p:nvSpPr>
          <p:cNvPr id="307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pPr lvl="0"/>
            <a:r>
              <a:rPr lang="en-US" noProof="0"/>
              <a:t>Click to edit Master subtitle style</a:t>
            </a:r>
          </a:p>
        </p:txBody>
      </p:sp>
      <p:sp>
        <p:nvSpPr>
          <p:cNvPr id="8" name="Rectangle 11">
            <a:extLst>
              <a:ext uri="{FF2B5EF4-FFF2-40B4-BE49-F238E27FC236}">
                <a16:creationId xmlns:a16="http://schemas.microsoft.com/office/drawing/2014/main" id="{DB2BEA81-A5FE-C5C1-F87A-706087A11789}"/>
              </a:ext>
            </a:extLst>
          </p:cNvPr>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12">
            <a:extLst>
              <a:ext uri="{FF2B5EF4-FFF2-40B4-BE49-F238E27FC236}">
                <a16:creationId xmlns:a16="http://schemas.microsoft.com/office/drawing/2014/main" id="{8E34B704-5EEA-69C3-81F0-E1D83DEF43A0}"/>
              </a:ext>
            </a:extLst>
          </p:cNvPr>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3">
            <a:extLst>
              <a:ext uri="{FF2B5EF4-FFF2-40B4-BE49-F238E27FC236}">
                <a16:creationId xmlns:a16="http://schemas.microsoft.com/office/drawing/2014/main" id="{B78B5B2D-74C2-5033-3C4E-E103772A9975}"/>
              </a:ext>
            </a:extLst>
          </p:cNvPr>
          <p:cNvSpPr>
            <a:spLocks noGrp="1" noChangeArrowheads="1"/>
          </p:cNvSpPr>
          <p:nvPr>
            <p:ph type="sldNum" sz="quarter" idx="12"/>
          </p:nvPr>
        </p:nvSpPr>
        <p:spPr>
          <a:xfrm>
            <a:off x="6951663" y="6096000"/>
            <a:ext cx="1905000" cy="457200"/>
          </a:xfrm>
        </p:spPr>
        <p:txBody>
          <a:bodyPr/>
          <a:lstStyle>
            <a:lvl1pPr>
              <a:defRPr/>
            </a:lvl1pPr>
          </a:lstStyle>
          <a:p>
            <a:pPr>
              <a:defRPr/>
            </a:pPr>
            <a:fld id="{35292329-C05E-47FD-9627-7CFCED9860F6}" type="slidenum">
              <a:rPr lang="en-US" altLang="en-US"/>
              <a:pPr>
                <a:defRPr/>
              </a:pPr>
              <a:t>‹#›</a:t>
            </a:fld>
            <a:endParaRPr lang="en-US" altLang="en-US"/>
          </a:p>
        </p:txBody>
      </p:sp>
    </p:spTree>
    <p:extLst>
      <p:ext uri="{BB962C8B-B14F-4D97-AF65-F5344CB8AC3E}">
        <p14:creationId xmlns:p14="http://schemas.microsoft.com/office/powerpoint/2010/main" val="530636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75EFEC3D-E5B0-BA00-6F05-E2F8A5948B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5B5AF8D7-F9A1-BD27-EE20-6B0F8E1CB7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3D5585E4-2EFE-1CED-4CE0-20AF3D8C7384}"/>
              </a:ext>
            </a:extLst>
          </p:cNvPr>
          <p:cNvSpPr>
            <a:spLocks noGrp="1" noChangeArrowheads="1"/>
          </p:cNvSpPr>
          <p:nvPr>
            <p:ph type="sldNum" sz="quarter" idx="12"/>
          </p:nvPr>
        </p:nvSpPr>
        <p:spPr>
          <a:ln/>
        </p:spPr>
        <p:txBody>
          <a:bodyPr/>
          <a:lstStyle>
            <a:lvl1pPr>
              <a:defRPr/>
            </a:lvl1pPr>
          </a:lstStyle>
          <a:p>
            <a:pPr>
              <a:defRPr/>
            </a:pPr>
            <a:fld id="{B48DB392-7CCB-455C-ADB8-DEA9AA35A3F9}" type="slidenum">
              <a:rPr lang="en-US" altLang="en-US"/>
              <a:pPr>
                <a:defRPr/>
              </a:pPr>
              <a:t>‹#›</a:t>
            </a:fld>
            <a:endParaRPr lang="en-US" altLang="en-US"/>
          </a:p>
        </p:txBody>
      </p:sp>
    </p:spTree>
    <p:extLst>
      <p:ext uri="{BB962C8B-B14F-4D97-AF65-F5344CB8AC3E}">
        <p14:creationId xmlns:p14="http://schemas.microsoft.com/office/powerpoint/2010/main" val="797431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6C86418E-DA4E-3A7F-EFCD-C219B7F437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20ED8320-F5B2-F17F-1FC3-CE50068912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6781BAC7-5B02-E67B-260F-CDFBD0175DAC}"/>
              </a:ext>
            </a:extLst>
          </p:cNvPr>
          <p:cNvSpPr>
            <a:spLocks noGrp="1" noChangeArrowheads="1"/>
          </p:cNvSpPr>
          <p:nvPr>
            <p:ph type="sldNum" sz="quarter" idx="12"/>
          </p:nvPr>
        </p:nvSpPr>
        <p:spPr>
          <a:ln/>
        </p:spPr>
        <p:txBody>
          <a:bodyPr/>
          <a:lstStyle>
            <a:lvl1pPr>
              <a:defRPr/>
            </a:lvl1pPr>
          </a:lstStyle>
          <a:p>
            <a:pPr>
              <a:defRPr/>
            </a:pPr>
            <a:fld id="{0AEFD8C9-E237-469A-A392-4E362A8C4653}" type="slidenum">
              <a:rPr lang="en-US" altLang="en-US"/>
              <a:pPr>
                <a:defRPr/>
              </a:pPr>
              <a:t>‹#›</a:t>
            </a:fld>
            <a:endParaRPr lang="en-US" altLang="en-US"/>
          </a:p>
        </p:txBody>
      </p:sp>
    </p:spTree>
    <p:extLst>
      <p:ext uri="{BB962C8B-B14F-4D97-AF65-F5344CB8AC3E}">
        <p14:creationId xmlns:p14="http://schemas.microsoft.com/office/powerpoint/2010/main" val="76380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380069"/>
            <a:ext cx="6430967" cy="2616199"/>
          </a:xfrm>
        </p:spPr>
        <p:txBody>
          <a:bodyPr anchor="b">
            <a:normAutofit/>
          </a:bodyPr>
          <a:lstStyle>
            <a:lvl1pPr algn="r">
              <a:defRPr sz="4500">
                <a:effectLst/>
              </a:defRPr>
            </a:lvl1pPr>
          </a:lstStyle>
          <a:p>
            <a:r>
              <a:rPr lang="en-US"/>
              <a:t>Click to edit Master title style</a:t>
            </a:r>
            <a:endParaRPr lang="en-US" dirty="0"/>
          </a:p>
        </p:txBody>
      </p:sp>
      <p:sp>
        <p:nvSpPr>
          <p:cNvPr id="3" name="Subtitle 2"/>
          <p:cNvSpPr>
            <a:spLocks noGrp="1"/>
          </p:cNvSpPr>
          <p:nvPr>
            <p:ph type="subTitle" idx="1"/>
          </p:nvPr>
        </p:nvSpPr>
        <p:spPr>
          <a:xfrm>
            <a:off x="3386533" y="3996267"/>
            <a:ext cx="5240734" cy="1388534"/>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525194-6B99-4875-90F3-001343CF8982}" type="datetimeFigureOut">
              <a:rPr lang="en-US" smtClean="0"/>
              <a:t>8/2/2023</a:t>
            </a:fld>
            <a:endParaRPr lang="en-US"/>
          </a:p>
        </p:txBody>
      </p:sp>
      <p:sp>
        <p:nvSpPr>
          <p:cNvPr id="5" name="Footer Placeholder 4"/>
          <p:cNvSpPr>
            <a:spLocks noGrp="1"/>
          </p:cNvSpPr>
          <p:nvPr>
            <p:ph type="ftr" sz="quarter" idx="11"/>
          </p:nvPr>
        </p:nvSpPr>
        <p:spPr>
          <a:xfrm>
            <a:off x="3999309" y="5883276"/>
            <a:ext cx="3243033" cy="365125"/>
          </a:xfrm>
        </p:spPr>
        <p:txBody>
          <a:bodyPr/>
          <a:lstStyle/>
          <a:p>
            <a:endParaRPr lang="en-US"/>
          </a:p>
        </p:txBody>
      </p:sp>
      <p:sp>
        <p:nvSpPr>
          <p:cNvPr id="6" name="Slide Number Placeholder 5"/>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3341376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525194-6B99-4875-90F3-001343CF8982}"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13893" y="5867132"/>
            <a:ext cx="413375" cy="365125"/>
          </a:xfrm>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1501264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666999"/>
            <a:ext cx="6698060" cy="2110382"/>
          </a:xfrm>
        </p:spPr>
        <p:txBody>
          <a:bodyPr anchor="b"/>
          <a:lstStyle>
            <a:lvl1pPr algn="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525194-6B99-4875-90F3-001343CF8982}"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711816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1"/>
            <a:ext cx="7514035"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13235" y="2667000"/>
            <a:ext cx="3671291" cy="312420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5975" y="2667000"/>
            <a:ext cx="3671292" cy="312420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525194-6B99-4875-90F3-001343CF8982}"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351046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134" y="2658533"/>
            <a:ext cx="3455391"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55975"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525194-6B99-4875-90F3-001343CF8982}" type="datetimeFigureOut">
              <a:rPr lang="en-US" smtClean="0"/>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1802558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525194-6B99-4875-90F3-001343CF8982}" type="datetimeFigureOut">
              <a:rPr lang="en-US" smtClean="0"/>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2231287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525194-6B99-4875-90F3-001343CF8982}" type="datetimeFigureOut">
              <a:rPr lang="en-US" smtClean="0"/>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115876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600200"/>
            <a:ext cx="2661841" cy="13716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946525" y="685800"/>
            <a:ext cx="4680743" cy="510540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234" y="2971800"/>
            <a:ext cx="2661841" cy="18288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9525194-6B99-4875-90F3-001343CF8982}"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2010018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75C7EBB1-67D0-177A-9856-ABD22C47F3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94849D25-CCEB-F222-FD5E-9664D82C5D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EBB79BD6-7352-3D62-885B-64A2A758E4D7}"/>
              </a:ext>
            </a:extLst>
          </p:cNvPr>
          <p:cNvSpPr>
            <a:spLocks noGrp="1" noChangeArrowheads="1"/>
          </p:cNvSpPr>
          <p:nvPr>
            <p:ph type="sldNum" sz="quarter" idx="12"/>
          </p:nvPr>
        </p:nvSpPr>
        <p:spPr>
          <a:ln/>
        </p:spPr>
        <p:txBody>
          <a:bodyPr/>
          <a:lstStyle>
            <a:lvl1pPr>
              <a:defRPr/>
            </a:lvl1pPr>
          </a:lstStyle>
          <a:p>
            <a:pPr>
              <a:defRPr/>
            </a:pPr>
            <a:fld id="{569C929D-9A43-4022-A023-FB9C9E1CF26C}" type="slidenum">
              <a:rPr lang="en-US" altLang="en-US"/>
              <a:pPr>
                <a:defRPr/>
              </a:pPr>
              <a:t>‹#›</a:t>
            </a:fld>
            <a:endParaRPr lang="en-US" altLang="en-US"/>
          </a:p>
        </p:txBody>
      </p:sp>
    </p:spTree>
    <p:extLst>
      <p:ext uri="{BB962C8B-B14F-4D97-AF65-F5344CB8AC3E}">
        <p14:creationId xmlns:p14="http://schemas.microsoft.com/office/powerpoint/2010/main" val="2696992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752599"/>
            <a:ext cx="4069619" cy="1371600"/>
          </a:xfrm>
        </p:spPr>
        <p:txBody>
          <a:bodyPr anchor="b">
            <a:normAutofit/>
          </a:bodyPr>
          <a:lstStyle>
            <a:lvl1pPr algn="ctr">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6011"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2043" y="3124199"/>
            <a:ext cx="4069619" cy="18288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9525194-6B99-4875-90F3-001343CF8982}"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2270534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4732865"/>
            <a:ext cx="7514033" cy="566738"/>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3234" y="5299603"/>
            <a:ext cx="7514033"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9525194-6B99-4875-90F3-001343CF8982}"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3162951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4343400"/>
            <a:ext cx="7514035"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525194-6B99-4875-90F3-001343CF8982}"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2737899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827609" y="3428999"/>
            <a:ext cx="6399611" cy="38100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234" y="4343400"/>
            <a:ext cx="7514033"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525194-6B99-4875-90F3-001343CF8982}"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856711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4777381"/>
            <a:ext cx="7514033"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525194-6B99-4875-90F3-001343CF8982}"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1303883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235" y="3886200"/>
            <a:ext cx="7514033" cy="88900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4775200"/>
            <a:ext cx="7514033" cy="1016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525194-6B99-4875-90F3-001343CF8982}"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2114978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1"/>
            <a:ext cx="7514034"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234" y="3505200"/>
            <a:ext cx="7514035"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525194-6B99-4875-90F3-001343CF8982}"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3458520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525194-6B99-4875-90F3-001343CF8982}"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1950531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7"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234" y="685800"/>
            <a:ext cx="6014807"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525194-6B99-4875-90F3-001343CF8982}"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0212E-A8B1-4E55-B65E-D63202A4E708}" type="slidenum">
              <a:rPr lang="en-US" smtClean="0"/>
              <a:t>‹#›</a:t>
            </a:fld>
            <a:endParaRPr lang="en-US"/>
          </a:p>
        </p:txBody>
      </p:sp>
    </p:spTree>
    <p:extLst>
      <p:ext uri="{BB962C8B-B14F-4D97-AF65-F5344CB8AC3E}">
        <p14:creationId xmlns:p14="http://schemas.microsoft.com/office/powerpoint/2010/main" val="831776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569169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7">
            <a:extLst>
              <a:ext uri="{FF2B5EF4-FFF2-40B4-BE49-F238E27FC236}">
                <a16:creationId xmlns:a16="http://schemas.microsoft.com/office/drawing/2014/main" id="{8CDB16A5-77D0-8699-C9FD-BD7D291A21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153F21B8-63E7-6CE0-B722-0F89CE6231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49FD0C36-F161-715F-9ECF-A9027A79620F}"/>
              </a:ext>
            </a:extLst>
          </p:cNvPr>
          <p:cNvSpPr>
            <a:spLocks noGrp="1" noChangeArrowheads="1"/>
          </p:cNvSpPr>
          <p:nvPr>
            <p:ph type="sldNum" sz="quarter" idx="12"/>
          </p:nvPr>
        </p:nvSpPr>
        <p:spPr>
          <a:ln/>
        </p:spPr>
        <p:txBody>
          <a:bodyPr/>
          <a:lstStyle>
            <a:lvl1pPr>
              <a:defRPr/>
            </a:lvl1pPr>
          </a:lstStyle>
          <a:p>
            <a:pPr>
              <a:defRPr/>
            </a:pPr>
            <a:fld id="{19462A74-ABE7-4682-893E-C0E365C57D5F}" type="slidenum">
              <a:rPr lang="en-US" altLang="en-US"/>
              <a:pPr>
                <a:defRPr/>
              </a:pPr>
              <a:t>‹#›</a:t>
            </a:fld>
            <a:endParaRPr lang="en-US" altLang="en-US"/>
          </a:p>
        </p:txBody>
      </p:sp>
    </p:spTree>
    <p:extLst>
      <p:ext uri="{BB962C8B-B14F-4D97-AF65-F5344CB8AC3E}">
        <p14:creationId xmlns:p14="http://schemas.microsoft.com/office/powerpoint/2010/main" val="3920939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420283"/>
            <a:ext cx="38862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685800" y="2590800"/>
            <a:ext cx="3200400" cy="11684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3200"/>
              <a:buNone/>
              <a:defRPr>
                <a:solidFill>
                  <a:srgbClr val="888888"/>
                </a:solidFill>
              </a:defRPr>
            </a:lvl1pPr>
            <a:lvl2pPr lvl="1" algn="ctr">
              <a:spcBef>
                <a:spcPts val="280"/>
              </a:spcBef>
              <a:spcAft>
                <a:spcPts val="0"/>
              </a:spcAft>
              <a:buClr>
                <a:srgbClr val="888888"/>
              </a:buClr>
              <a:buSzPts val="2800"/>
              <a:buNone/>
              <a:defRPr>
                <a:solidFill>
                  <a:srgbClr val="888888"/>
                </a:solidFill>
              </a:defRPr>
            </a:lvl2pPr>
            <a:lvl3pPr lvl="2" algn="ctr">
              <a:spcBef>
                <a:spcPts val="240"/>
              </a:spcBef>
              <a:spcAft>
                <a:spcPts val="0"/>
              </a:spcAft>
              <a:buClr>
                <a:srgbClr val="888888"/>
              </a:buClr>
              <a:buSzPts val="2400"/>
              <a:buNone/>
              <a:defRPr>
                <a:solidFill>
                  <a:srgbClr val="888888"/>
                </a:solidFill>
              </a:defRPr>
            </a:lvl3pPr>
            <a:lvl4pPr lvl="3" algn="ctr">
              <a:spcBef>
                <a:spcPts val="200"/>
              </a:spcBef>
              <a:spcAft>
                <a:spcPts val="0"/>
              </a:spcAft>
              <a:buClr>
                <a:srgbClr val="888888"/>
              </a:buClr>
              <a:buSzPts val="2000"/>
              <a:buNone/>
              <a:defRPr>
                <a:solidFill>
                  <a:srgbClr val="888888"/>
                </a:solidFill>
              </a:defRPr>
            </a:lvl4pPr>
            <a:lvl5pPr lvl="4" algn="ctr">
              <a:spcBef>
                <a:spcPts val="200"/>
              </a:spcBef>
              <a:spcAft>
                <a:spcPts val="0"/>
              </a:spcAft>
              <a:buClr>
                <a:srgbClr val="888888"/>
              </a:buClr>
              <a:buSzPts val="2000"/>
              <a:buNone/>
              <a:defRPr>
                <a:solidFill>
                  <a:srgbClr val="888888"/>
                </a:solidFill>
              </a:defRPr>
            </a:lvl5pPr>
            <a:lvl6pPr lvl="5" algn="ctr">
              <a:spcBef>
                <a:spcPts val="200"/>
              </a:spcBef>
              <a:spcAft>
                <a:spcPts val="0"/>
              </a:spcAft>
              <a:buClr>
                <a:srgbClr val="888888"/>
              </a:buClr>
              <a:buSzPts val="2000"/>
              <a:buNone/>
              <a:defRPr>
                <a:solidFill>
                  <a:srgbClr val="888888"/>
                </a:solidFill>
              </a:defRPr>
            </a:lvl6pPr>
            <a:lvl7pPr lvl="6" algn="ctr">
              <a:spcBef>
                <a:spcPts val="200"/>
              </a:spcBef>
              <a:spcAft>
                <a:spcPts val="0"/>
              </a:spcAft>
              <a:buClr>
                <a:srgbClr val="888888"/>
              </a:buClr>
              <a:buSzPts val="2000"/>
              <a:buNone/>
              <a:defRPr>
                <a:solidFill>
                  <a:srgbClr val="888888"/>
                </a:solidFill>
              </a:defRPr>
            </a:lvl7pPr>
            <a:lvl8pPr lvl="7" algn="ctr">
              <a:spcBef>
                <a:spcPts val="200"/>
              </a:spcBef>
              <a:spcAft>
                <a:spcPts val="0"/>
              </a:spcAft>
              <a:buClr>
                <a:srgbClr val="888888"/>
              </a:buClr>
              <a:buSzPts val="2000"/>
              <a:buNone/>
              <a:defRPr>
                <a:solidFill>
                  <a:srgbClr val="888888"/>
                </a:solidFill>
              </a:defRPr>
            </a:lvl8pPr>
            <a:lvl9pPr lvl="8" algn="ctr">
              <a:spcBef>
                <a:spcPts val="2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1727131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1085008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937934"/>
            <a:ext cx="38862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937809"/>
            <a:ext cx="3886200" cy="1000125"/>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1415733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1066800"/>
            <a:ext cx="2019300" cy="3017309"/>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1066800"/>
            <a:ext cx="2019300" cy="3017309"/>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2746266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1023409"/>
            <a:ext cx="2020094" cy="426508"/>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449917"/>
            <a:ext cx="2020094" cy="2634192"/>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1023409"/>
            <a:ext cx="2020888" cy="426508"/>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449917"/>
            <a:ext cx="2020888" cy="2634192"/>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3564254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829445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82033"/>
            <a:ext cx="1504157"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82034"/>
            <a:ext cx="2555875" cy="3902075"/>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956734"/>
            <a:ext cx="1504157" cy="3127375"/>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144191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3200400"/>
            <a:ext cx="27432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408517"/>
            <a:ext cx="2743200" cy="2743200"/>
          </a:xfrm>
          <a:prstGeom prst="rect">
            <a:avLst/>
          </a:prstGeom>
          <a:noFill/>
          <a:ln>
            <a:noFill/>
          </a:ln>
        </p:spPr>
      </p:sp>
      <p:sp>
        <p:nvSpPr>
          <p:cNvPr id="64" name="Google Shape;64;p10"/>
          <p:cNvSpPr txBox="1">
            <a:spLocks noGrp="1"/>
          </p:cNvSpPr>
          <p:nvPr>
            <p:ph type="body" idx="1"/>
          </p:nvPr>
        </p:nvSpPr>
        <p:spPr>
          <a:xfrm>
            <a:off x="896144" y="3578225"/>
            <a:ext cx="2743200" cy="536575"/>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190021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777346" y="518055"/>
            <a:ext cx="3017309"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3861761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1878542" y="1619251"/>
            <a:ext cx="3901017"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16958" y="628650"/>
            <a:ext cx="3901017"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261412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a:extLst>
              <a:ext uri="{FF2B5EF4-FFF2-40B4-BE49-F238E27FC236}">
                <a16:creationId xmlns:a16="http://schemas.microsoft.com/office/drawing/2014/main" id="{0469E265-8E6E-5A2E-890A-41F4D81A05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7BAAA0D1-A7E9-8864-E557-F5EB72A20E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8911FAF9-4767-AD17-57C3-2DCF78BAE9D1}"/>
              </a:ext>
            </a:extLst>
          </p:cNvPr>
          <p:cNvSpPr>
            <a:spLocks noGrp="1" noChangeArrowheads="1"/>
          </p:cNvSpPr>
          <p:nvPr>
            <p:ph type="sldNum" sz="quarter" idx="12"/>
          </p:nvPr>
        </p:nvSpPr>
        <p:spPr>
          <a:ln/>
        </p:spPr>
        <p:txBody>
          <a:bodyPr/>
          <a:lstStyle>
            <a:lvl1pPr>
              <a:defRPr/>
            </a:lvl1pPr>
          </a:lstStyle>
          <a:p>
            <a:pPr>
              <a:defRPr/>
            </a:pPr>
            <a:fld id="{739DBAF2-2B89-4087-BBE6-54D143A7B1C7}" type="slidenum">
              <a:rPr lang="en-US" altLang="en-US"/>
              <a:pPr>
                <a:defRPr/>
              </a:pPr>
              <a:t>‹#›</a:t>
            </a:fld>
            <a:endParaRPr lang="en-US" altLang="en-US"/>
          </a:p>
        </p:txBody>
      </p:sp>
    </p:spTree>
    <p:extLst>
      <p:ext uri="{BB962C8B-B14F-4D97-AF65-F5344CB8AC3E}">
        <p14:creationId xmlns:p14="http://schemas.microsoft.com/office/powerpoint/2010/main" val="154572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a:extLst>
              <a:ext uri="{FF2B5EF4-FFF2-40B4-BE49-F238E27FC236}">
                <a16:creationId xmlns:a16="http://schemas.microsoft.com/office/drawing/2014/main" id="{44B788D9-8962-C4F2-5B0C-87613A4A415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8">
            <a:extLst>
              <a:ext uri="{FF2B5EF4-FFF2-40B4-BE49-F238E27FC236}">
                <a16:creationId xmlns:a16="http://schemas.microsoft.com/office/drawing/2014/main" id="{996E0233-FA36-482C-E554-D98438DFC1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9">
            <a:extLst>
              <a:ext uri="{FF2B5EF4-FFF2-40B4-BE49-F238E27FC236}">
                <a16:creationId xmlns:a16="http://schemas.microsoft.com/office/drawing/2014/main" id="{9F14B555-B2C2-0CF0-FBD2-39C21034CF4B}"/>
              </a:ext>
            </a:extLst>
          </p:cNvPr>
          <p:cNvSpPr>
            <a:spLocks noGrp="1" noChangeArrowheads="1"/>
          </p:cNvSpPr>
          <p:nvPr>
            <p:ph type="sldNum" sz="quarter" idx="12"/>
          </p:nvPr>
        </p:nvSpPr>
        <p:spPr>
          <a:ln/>
        </p:spPr>
        <p:txBody>
          <a:bodyPr/>
          <a:lstStyle>
            <a:lvl1pPr>
              <a:defRPr/>
            </a:lvl1pPr>
          </a:lstStyle>
          <a:p>
            <a:pPr>
              <a:defRPr/>
            </a:pPr>
            <a:fld id="{CB05C320-E092-4056-97DB-57129C70E352}" type="slidenum">
              <a:rPr lang="en-US" altLang="en-US"/>
              <a:pPr>
                <a:defRPr/>
              </a:pPr>
              <a:t>‹#›</a:t>
            </a:fld>
            <a:endParaRPr lang="en-US" altLang="en-US"/>
          </a:p>
        </p:txBody>
      </p:sp>
    </p:spTree>
    <p:extLst>
      <p:ext uri="{BB962C8B-B14F-4D97-AF65-F5344CB8AC3E}">
        <p14:creationId xmlns:p14="http://schemas.microsoft.com/office/powerpoint/2010/main" val="176047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7">
            <a:extLst>
              <a:ext uri="{FF2B5EF4-FFF2-40B4-BE49-F238E27FC236}">
                <a16:creationId xmlns:a16="http://schemas.microsoft.com/office/drawing/2014/main" id="{4BC500EC-63CB-9FB4-4F54-030F355FA16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8">
            <a:extLst>
              <a:ext uri="{FF2B5EF4-FFF2-40B4-BE49-F238E27FC236}">
                <a16:creationId xmlns:a16="http://schemas.microsoft.com/office/drawing/2014/main" id="{BAB41689-325B-D391-AFED-845B7205FB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9">
            <a:extLst>
              <a:ext uri="{FF2B5EF4-FFF2-40B4-BE49-F238E27FC236}">
                <a16:creationId xmlns:a16="http://schemas.microsoft.com/office/drawing/2014/main" id="{EA522EB9-D373-704A-A080-0487A72CE53F}"/>
              </a:ext>
            </a:extLst>
          </p:cNvPr>
          <p:cNvSpPr>
            <a:spLocks noGrp="1" noChangeArrowheads="1"/>
          </p:cNvSpPr>
          <p:nvPr>
            <p:ph type="sldNum" sz="quarter" idx="12"/>
          </p:nvPr>
        </p:nvSpPr>
        <p:spPr>
          <a:ln/>
        </p:spPr>
        <p:txBody>
          <a:bodyPr/>
          <a:lstStyle>
            <a:lvl1pPr>
              <a:defRPr/>
            </a:lvl1pPr>
          </a:lstStyle>
          <a:p>
            <a:pPr>
              <a:defRPr/>
            </a:pPr>
            <a:fld id="{820E44D2-7FE8-430F-9D08-4AD629B3DE2B}" type="slidenum">
              <a:rPr lang="en-US" altLang="en-US"/>
              <a:pPr>
                <a:defRPr/>
              </a:pPr>
              <a:t>‹#›</a:t>
            </a:fld>
            <a:endParaRPr lang="en-US" altLang="en-US"/>
          </a:p>
        </p:txBody>
      </p:sp>
    </p:spTree>
    <p:extLst>
      <p:ext uri="{BB962C8B-B14F-4D97-AF65-F5344CB8AC3E}">
        <p14:creationId xmlns:p14="http://schemas.microsoft.com/office/powerpoint/2010/main" val="2512726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a:extLst>
              <a:ext uri="{FF2B5EF4-FFF2-40B4-BE49-F238E27FC236}">
                <a16:creationId xmlns:a16="http://schemas.microsoft.com/office/drawing/2014/main" id="{A26FE823-B952-8F17-6ACC-CFF0D51B6AC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8">
            <a:extLst>
              <a:ext uri="{FF2B5EF4-FFF2-40B4-BE49-F238E27FC236}">
                <a16:creationId xmlns:a16="http://schemas.microsoft.com/office/drawing/2014/main" id="{6877ABA1-2A3F-4616-1630-F3E12C6168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9">
            <a:extLst>
              <a:ext uri="{FF2B5EF4-FFF2-40B4-BE49-F238E27FC236}">
                <a16:creationId xmlns:a16="http://schemas.microsoft.com/office/drawing/2014/main" id="{FD0F1E3A-1E1D-FF99-57F1-8DEA91B3995C}"/>
              </a:ext>
            </a:extLst>
          </p:cNvPr>
          <p:cNvSpPr>
            <a:spLocks noGrp="1" noChangeArrowheads="1"/>
          </p:cNvSpPr>
          <p:nvPr>
            <p:ph type="sldNum" sz="quarter" idx="12"/>
          </p:nvPr>
        </p:nvSpPr>
        <p:spPr>
          <a:ln/>
        </p:spPr>
        <p:txBody>
          <a:bodyPr/>
          <a:lstStyle>
            <a:lvl1pPr>
              <a:defRPr/>
            </a:lvl1pPr>
          </a:lstStyle>
          <a:p>
            <a:pPr>
              <a:defRPr/>
            </a:pPr>
            <a:fld id="{0D0F9D4D-8603-4A38-AB14-D101F8B577DA}" type="slidenum">
              <a:rPr lang="en-US" altLang="en-US"/>
              <a:pPr>
                <a:defRPr/>
              </a:pPr>
              <a:t>‹#›</a:t>
            </a:fld>
            <a:endParaRPr lang="en-US" altLang="en-US"/>
          </a:p>
        </p:txBody>
      </p:sp>
    </p:spTree>
    <p:extLst>
      <p:ext uri="{BB962C8B-B14F-4D97-AF65-F5344CB8AC3E}">
        <p14:creationId xmlns:p14="http://schemas.microsoft.com/office/powerpoint/2010/main" val="2967951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a:extLst>
              <a:ext uri="{FF2B5EF4-FFF2-40B4-BE49-F238E27FC236}">
                <a16:creationId xmlns:a16="http://schemas.microsoft.com/office/drawing/2014/main" id="{294FF9D7-045C-8832-05C1-6C3B4C6F7F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4C2B7047-8F69-AF3A-3D78-5CE70CD427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ED884FFE-0AF3-64CB-BA37-1A0D88B42104}"/>
              </a:ext>
            </a:extLst>
          </p:cNvPr>
          <p:cNvSpPr>
            <a:spLocks noGrp="1" noChangeArrowheads="1"/>
          </p:cNvSpPr>
          <p:nvPr>
            <p:ph type="sldNum" sz="quarter" idx="12"/>
          </p:nvPr>
        </p:nvSpPr>
        <p:spPr>
          <a:ln/>
        </p:spPr>
        <p:txBody>
          <a:bodyPr/>
          <a:lstStyle>
            <a:lvl1pPr>
              <a:defRPr/>
            </a:lvl1pPr>
          </a:lstStyle>
          <a:p>
            <a:pPr>
              <a:defRPr/>
            </a:pPr>
            <a:fld id="{66D4FFF7-2C59-4D0F-9E19-BF3800A94F95}" type="slidenum">
              <a:rPr lang="en-US" altLang="en-US"/>
              <a:pPr>
                <a:defRPr/>
              </a:pPr>
              <a:t>‹#›</a:t>
            </a:fld>
            <a:endParaRPr lang="en-US" altLang="en-US"/>
          </a:p>
        </p:txBody>
      </p:sp>
    </p:spTree>
    <p:extLst>
      <p:ext uri="{BB962C8B-B14F-4D97-AF65-F5344CB8AC3E}">
        <p14:creationId xmlns:p14="http://schemas.microsoft.com/office/powerpoint/2010/main" val="3424610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a:extLst>
              <a:ext uri="{FF2B5EF4-FFF2-40B4-BE49-F238E27FC236}">
                <a16:creationId xmlns:a16="http://schemas.microsoft.com/office/drawing/2014/main" id="{8D43544E-BB0C-559F-8F51-4A927CD20D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8DC8C672-D588-4223-3A5E-439D19938C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881DC836-2B38-E012-2ECE-497AF479936D}"/>
              </a:ext>
            </a:extLst>
          </p:cNvPr>
          <p:cNvSpPr>
            <a:spLocks noGrp="1" noChangeArrowheads="1"/>
          </p:cNvSpPr>
          <p:nvPr>
            <p:ph type="sldNum" sz="quarter" idx="12"/>
          </p:nvPr>
        </p:nvSpPr>
        <p:spPr>
          <a:ln/>
        </p:spPr>
        <p:txBody>
          <a:bodyPr/>
          <a:lstStyle>
            <a:lvl1pPr>
              <a:defRPr/>
            </a:lvl1pPr>
          </a:lstStyle>
          <a:p>
            <a:pPr>
              <a:defRPr/>
            </a:pPr>
            <a:fld id="{407E2617-5101-450F-AEEE-E53BA2BAFC55}" type="slidenum">
              <a:rPr lang="en-US" altLang="en-US"/>
              <a:pPr>
                <a:defRPr/>
              </a:pPr>
              <a:t>‹#›</a:t>
            </a:fld>
            <a:endParaRPr lang="en-US" altLang="en-US"/>
          </a:p>
        </p:txBody>
      </p:sp>
    </p:spTree>
    <p:extLst>
      <p:ext uri="{BB962C8B-B14F-4D97-AF65-F5344CB8AC3E}">
        <p14:creationId xmlns:p14="http://schemas.microsoft.com/office/powerpoint/2010/main" val="3996486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1026" name="Rectangle 37">
            <a:extLst>
              <a:ext uri="{FF2B5EF4-FFF2-40B4-BE49-F238E27FC236}">
                <a16:creationId xmlns:a16="http://schemas.microsoft.com/office/drawing/2014/main" id="{FB71B9C0-79AE-1B0B-B73C-5F38EEA6D205}"/>
              </a:ext>
            </a:extLst>
          </p:cNvPr>
          <p:cNvSpPr>
            <a:spLocks noChangeArrowheads="1"/>
          </p:cNvSpPr>
          <p:nvPr/>
        </p:nvSpPr>
        <p:spPr bwMode="ltGray">
          <a:xfrm>
            <a:off x="609600" y="228600"/>
            <a:ext cx="8239125" cy="6391275"/>
          </a:xfrm>
          <a:prstGeom prst="rect">
            <a:avLst/>
          </a:prstGeom>
          <a:solidFill>
            <a:srgbClr val="EDE7E3"/>
          </a:solidFill>
          <a:ln>
            <a:noFill/>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n-US" altLang="en-US"/>
          </a:p>
        </p:txBody>
      </p:sp>
      <p:sp>
        <p:nvSpPr>
          <p:cNvPr id="1027" name="Line 39">
            <a:extLst>
              <a:ext uri="{FF2B5EF4-FFF2-40B4-BE49-F238E27FC236}">
                <a16:creationId xmlns:a16="http://schemas.microsoft.com/office/drawing/2014/main" id="{5BAEAC78-CB78-AF90-CD9E-9D2FF8CE29D9}"/>
              </a:ext>
            </a:extLst>
          </p:cNvPr>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28" name="Picture 42" descr="minispir">
            <a:extLst>
              <a:ext uri="{FF2B5EF4-FFF2-40B4-BE49-F238E27FC236}">
                <a16:creationId xmlns:a16="http://schemas.microsoft.com/office/drawing/2014/main" id="{A34B1260-EF29-D5FC-A7E7-B6B88808CD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3" descr="minispir">
            <a:extLst>
              <a:ext uri="{FF2B5EF4-FFF2-40B4-BE49-F238E27FC236}">
                <a16:creationId xmlns:a16="http://schemas.microsoft.com/office/drawing/2014/main" id="{19A467E7-17D4-AFBC-4A84-169F5FA330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45">
            <a:extLst>
              <a:ext uri="{FF2B5EF4-FFF2-40B4-BE49-F238E27FC236}">
                <a16:creationId xmlns:a16="http://schemas.microsoft.com/office/drawing/2014/main" id="{3E13CD90-BE84-601F-A769-818995B59FF0}"/>
              </a:ext>
            </a:extLst>
          </p:cNvPr>
          <p:cNvSpPr>
            <a:spLocks noGrp="1" noChangeArrowheads="1"/>
          </p:cNvSpPr>
          <p:nvPr>
            <p:ph type="title"/>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1" name="Rectangle 46">
            <a:extLst>
              <a:ext uri="{FF2B5EF4-FFF2-40B4-BE49-F238E27FC236}">
                <a16:creationId xmlns:a16="http://schemas.microsoft.com/office/drawing/2014/main" id="{BB40AD61-D12E-C3B7-B644-047E7ACB7671}"/>
              </a:ext>
            </a:extLst>
          </p:cNvPr>
          <p:cNvSpPr>
            <a:spLocks noGrp="1" noChangeArrowheads="1"/>
          </p:cNvSpPr>
          <p:nvPr>
            <p:ph type="body" idx="1"/>
          </p:nvPr>
        </p:nvSpPr>
        <p:spPr bwMode="auto">
          <a:xfrm>
            <a:off x="1066800" y="1752600"/>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95" name="Rectangle 47">
            <a:extLst>
              <a:ext uri="{FF2B5EF4-FFF2-40B4-BE49-F238E27FC236}">
                <a16:creationId xmlns:a16="http://schemas.microsoft.com/office/drawing/2014/main" id="{A61D1050-4E9C-01F5-C76E-D8123DC3B36A}"/>
              </a:ext>
            </a:extLst>
          </p:cNvPr>
          <p:cNvSpPr>
            <a:spLocks noGrp="1" noChangeArrowheads="1"/>
          </p:cNvSpPr>
          <p:nvPr>
            <p:ph type="dt" sz="half" idx="2"/>
          </p:nvPr>
        </p:nvSpPr>
        <p:spPr bwMode="auto">
          <a:xfrm>
            <a:off x="1014413" y="6107113"/>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defRPr/>
            </a:pPr>
            <a:endParaRPr lang="en-US"/>
          </a:p>
        </p:txBody>
      </p:sp>
      <p:sp>
        <p:nvSpPr>
          <p:cNvPr id="2096" name="Rectangle 48">
            <a:extLst>
              <a:ext uri="{FF2B5EF4-FFF2-40B4-BE49-F238E27FC236}">
                <a16:creationId xmlns:a16="http://schemas.microsoft.com/office/drawing/2014/main" id="{D89C1390-409C-5608-C332-433D970AB8CA}"/>
              </a:ext>
            </a:extLst>
          </p:cNvPr>
          <p:cNvSpPr>
            <a:spLocks noGrp="1" noChangeArrowheads="1"/>
          </p:cNvSpPr>
          <p:nvPr>
            <p:ph type="ftr" sz="quarter" idx="3"/>
          </p:nvPr>
        </p:nvSpPr>
        <p:spPr bwMode="auto">
          <a:xfrm>
            <a:off x="3452813" y="6107113"/>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pPr>
              <a:defRPr/>
            </a:pPr>
            <a:endParaRPr lang="en-US"/>
          </a:p>
        </p:txBody>
      </p:sp>
      <p:sp>
        <p:nvSpPr>
          <p:cNvPr id="2097" name="Rectangle 49">
            <a:extLst>
              <a:ext uri="{FF2B5EF4-FFF2-40B4-BE49-F238E27FC236}">
                <a16:creationId xmlns:a16="http://schemas.microsoft.com/office/drawing/2014/main" id="{2B018C0D-A5DC-C602-B01A-4C1CB5359E84}"/>
              </a:ext>
            </a:extLst>
          </p:cNvPr>
          <p:cNvSpPr>
            <a:spLocks noGrp="1" noChangeArrowheads="1"/>
          </p:cNvSpPr>
          <p:nvPr>
            <p:ph type="sldNum" sz="quarter" idx="4"/>
          </p:nvPr>
        </p:nvSpPr>
        <p:spPr bwMode="auto">
          <a:xfrm>
            <a:off x="6881813" y="6107113"/>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0A588A3-714E-4020-9CE8-A203D620338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00"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1"/>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685801"/>
            <a:ext cx="7514035"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3233" y="2667000"/>
            <a:ext cx="7514035"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9492" y="5883276"/>
            <a:ext cx="857250"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39525194-6B99-4875-90F3-001343CF8982}" type="datetimeFigureOut">
              <a:rPr lang="en-US" smtClean="0"/>
              <a:t>8/2/2023</a:t>
            </a:fld>
            <a:endParaRPr lang="en-US"/>
          </a:p>
        </p:txBody>
      </p:sp>
      <p:sp>
        <p:nvSpPr>
          <p:cNvPr id="5" name="Footer Placeholder 4"/>
          <p:cNvSpPr>
            <a:spLocks noGrp="1"/>
          </p:cNvSpPr>
          <p:nvPr>
            <p:ph type="ftr" sz="quarter" idx="3"/>
          </p:nvPr>
        </p:nvSpPr>
        <p:spPr>
          <a:xfrm>
            <a:off x="1929210" y="5883276"/>
            <a:ext cx="5313133" cy="3651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13893" y="5883276"/>
            <a:ext cx="413375"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7970212E-A8B1-4E55-B65E-D63202A4E708}" type="slidenum">
              <a:rPr lang="en-US" smtClean="0"/>
              <a:t>‹#›</a:t>
            </a:fld>
            <a:endParaRPr lang="en-US"/>
          </a:p>
        </p:txBody>
      </p:sp>
    </p:spTree>
    <p:extLst>
      <p:ext uri="{BB962C8B-B14F-4D97-AF65-F5344CB8AC3E}">
        <p14:creationId xmlns:p14="http://schemas.microsoft.com/office/powerpoint/2010/main" val="258873515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Lst>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2352702399"/>
      </p:ext>
    </p:extLst>
  </p:cSld>
  <p:clrMap bg1="lt1" tx1="dk1" bg2="dk2"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hyperlink" Target="https://www.frysfood.com/i/community/community-rewards" TargetMode="External"/><Relationship Id="rId13" Type="http://schemas.openxmlformats.org/officeDocument/2006/relationships/image" Target="../media/image22.jpeg"/><Relationship Id="rId18" Type="http://schemas.openxmlformats.org/officeDocument/2006/relationships/image" Target="../media/image26.png"/><Relationship Id="rId3" Type="http://schemas.openxmlformats.org/officeDocument/2006/relationships/hyperlink" Target="mailto:ConleyCoyotesPTO@gmail.com" TargetMode="External"/><Relationship Id="rId21" Type="http://schemas.openxmlformats.org/officeDocument/2006/relationships/image" Target="../media/image29.png"/><Relationship Id="rId7" Type="http://schemas.openxmlformats.org/officeDocument/2006/relationships/image" Target="../media/image19.JPG"/><Relationship Id="rId12" Type="http://schemas.openxmlformats.org/officeDocument/2006/relationships/image" Target="../media/image21.png"/><Relationship Id="rId17" Type="http://schemas.openxmlformats.org/officeDocument/2006/relationships/image" Target="../media/image25.png"/><Relationship Id="rId2" Type="http://schemas.openxmlformats.org/officeDocument/2006/relationships/image" Target="../media/image18.png"/><Relationship Id="rId16" Type="http://schemas.microsoft.com/office/2007/relationships/hdphoto" Target="../media/hdphoto1.wdp"/><Relationship Id="rId20"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hyperlink" Target="https://www.instagram.com/conleycoyoteden/" TargetMode="External"/><Relationship Id="rId11" Type="http://schemas.openxmlformats.org/officeDocument/2006/relationships/image" Target="../media/image20.png"/><Relationship Id="rId5" Type="http://schemas.openxmlformats.org/officeDocument/2006/relationships/hyperlink" Target="http://www.runpto.com/u/conley/" TargetMode="External"/><Relationship Id="rId15" Type="http://schemas.openxmlformats.org/officeDocument/2006/relationships/image" Target="../media/image24.png"/><Relationship Id="rId10" Type="http://schemas.openxmlformats.org/officeDocument/2006/relationships/hyperlink" Target="https://www.shoppingpartnership.com/chandler/" TargetMode="External"/><Relationship Id="rId19" Type="http://schemas.openxmlformats.org/officeDocument/2006/relationships/image" Target="../media/image27.png"/><Relationship Id="rId4" Type="http://schemas.openxmlformats.org/officeDocument/2006/relationships/hyperlink" Target="https://www.facebook.com/conleycoyotesptochandleraz/" TargetMode="External"/><Relationship Id="rId9" Type="http://schemas.openxmlformats.org/officeDocument/2006/relationships/hyperlink" Target="https://btfe.smart.link/d2hf5lc6g" TargetMode="External"/><Relationship Id="rId14" Type="http://schemas.openxmlformats.org/officeDocument/2006/relationships/image" Target="../media/image23.jpeg"/><Relationship Id="rId22"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hyperlink" Target="https://www.loom.com/share/7b03aa2c47974e4793c242af0454cefc?sid=c665a05d-db20-480f-b8dc-7394f842566b"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youtu.be/C5rL5rgVv7U" TargetMode="External"/><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5024E2F-3DBC-3F41-BAFC-54EA3A805694}"/>
              </a:ext>
            </a:extLst>
          </p:cNvPr>
          <p:cNvSpPr>
            <a:spLocks noGrp="1" noChangeArrowheads="1"/>
          </p:cNvSpPr>
          <p:nvPr>
            <p:ph type="ctrTitle"/>
          </p:nvPr>
        </p:nvSpPr>
        <p:spPr>
          <a:xfrm>
            <a:off x="939800" y="685800"/>
            <a:ext cx="7721600" cy="1828800"/>
          </a:xfrm>
        </p:spPr>
        <p:txBody>
          <a:bodyPr/>
          <a:lstStyle/>
          <a:p>
            <a:pPr eaLnBrk="1" hangingPunct="1"/>
            <a:r>
              <a:rPr lang="en-US" altLang="en-US" b="1" dirty="0"/>
              <a:t>Conley</a:t>
            </a:r>
            <a:br>
              <a:rPr lang="en-US" altLang="en-US" b="1" dirty="0"/>
            </a:br>
            <a:r>
              <a:rPr lang="en-US" altLang="en-US" b="1" dirty="0"/>
              <a:t>Kindergarten</a:t>
            </a:r>
          </a:p>
        </p:txBody>
      </p:sp>
      <p:sp>
        <p:nvSpPr>
          <p:cNvPr id="5123" name="Rectangle 3">
            <a:extLst>
              <a:ext uri="{FF2B5EF4-FFF2-40B4-BE49-F238E27FC236}">
                <a16:creationId xmlns:a16="http://schemas.microsoft.com/office/drawing/2014/main" id="{80297BF4-B257-4C8F-7576-B0263FB06B48}"/>
              </a:ext>
            </a:extLst>
          </p:cNvPr>
          <p:cNvSpPr>
            <a:spLocks noGrp="1" noChangeArrowheads="1"/>
          </p:cNvSpPr>
          <p:nvPr>
            <p:ph type="subTitle" idx="1"/>
          </p:nvPr>
        </p:nvSpPr>
        <p:spPr>
          <a:xfrm>
            <a:off x="1600200" y="2358820"/>
            <a:ext cx="6400800" cy="1771650"/>
          </a:xfrm>
        </p:spPr>
        <p:txBody>
          <a:bodyPr/>
          <a:lstStyle/>
          <a:p>
            <a:pPr eaLnBrk="1" hangingPunct="1"/>
            <a:r>
              <a:rPr lang="en-US" altLang="en-US" dirty="0"/>
              <a:t>Curriculum Presentation</a:t>
            </a:r>
          </a:p>
          <a:p>
            <a:pPr eaLnBrk="1" hangingPunct="1"/>
            <a:r>
              <a:rPr lang="en-US" altLang="en-US" dirty="0"/>
              <a:t>Please sign in and grab a packet</a:t>
            </a:r>
          </a:p>
          <a:p>
            <a:pPr eaLnBrk="1" hangingPunct="1"/>
            <a:endParaRPr lang="en-US" altLang="en-US" dirty="0"/>
          </a:p>
          <a:p>
            <a:pPr eaLnBrk="1" hangingPunct="1"/>
            <a:endParaRPr lang="en-US" altLang="en-US" dirty="0"/>
          </a:p>
        </p:txBody>
      </p:sp>
      <p:pic>
        <p:nvPicPr>
          <p:cNvPr id="5124" name="Picture 4" descr="PE03254_">
            <a:extLst>
              <a:ext uri="{FF2B5EF4-FFF2-40B4-BE49-F238E27FC236}">
                <a16:creationId xmlns:a16="http://schemas.microsoft.com/office/drawing/2014/main" id="{91E834A0-B7FF-A4F7-B8F1-523D93760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038600"/>
            <a:ext cx="19399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583EB5AE-F326-40BE-47F5-2B8C478E9816}"/>
              </a:ext>
            </a:extLst>
          </p:cNvPr>
          <p:cNvSpPr>
            <a:spLocks noGrp="1" noChangeArrowheads="1"/>
          </p:cNvSpPr>
          <p:nvPr>
            <p:ph type="title"/>
          </p:nvPr>
        </p:nvSpPr>
        <p:spPr/>
        <p:txBody>
          <a:bodyPr/>
          <a:lstStyle/>
          <a:p>
            <a:r>
              <a:rPr lang="en-US" altLang="en-US" b="1"/>
              <a:t>Snack Time</a:t>
            </a:r>
          </a:p>
        </p:txBody>
      </p:sp>
      <p:sp>
        <p:nvSpPr>
          <p:cNvPr id="15363" name="Content Placeholder 2">
            <a:extLst>
              <a:ext uri="{FF2B5EF4-FFF2-40B4-BE49-F238E27FC236}">
                <a16:creationId xmlns:a16="http://schemas.microsoft.com/office/drawing/2014/main" id="{1DA8A1C8-274F-EBCC-1DDD-1C6736A038FA}"/>
              </a:ext>
            </a:extLst>
          </p:cNvPr>
          <p:cNvSpPr>
            <a:spLocks noGrp="1" noChangeArrowheads="1"/>
          </p:cNvSpPr>
          <p:nvPr>
            <p:ph idx="1"/>
          </p:nvPr>
        </p:nvSpPr>
        <p:spPr>
          <a:xfrm>
            <a:off x="1066800" y="1752600"/>
            <a:ext cx="7620000" cy="4572000"/>
          </a:xfrm>
        </p:spPr>
        <p:txBody>
          <a:bodyPr/>
          <a:lstStyle/>
          <a:p>
            <a:r>
              <a:rPr lang="en-US" altLang="en-US" dirty="0"/>
              <a:t>Each morning our </a:t>
            </a:r>
            <a:r>
              <a:rPr lang="en-US" altLang="en-US" dirty="0" err="1"/>
              <a:t>Kinders</a:t>
            </a:r>
            <a:r>
              <a:rPr lang="en-US" altLang="en-US" dirty="0"/>
              <a:t> are allowed to eat snack. This is something you can provide for your student each day.</a:t>
            </a:r>
          </a:p>
          <a:p>
            <a:r>
              <a:rPr lang="en-US" altLang="en-US" dirty="0"/>
              <a:t>SNACKS MUST BE HEALTHY.</a:t>
            </a:r>
          </a:p>
          <a:p>
            <a:pPr lvl="1"/>
            <a:r>
              <a:rPr lang="en-US" altLang="en-US" dirty="0"/>
              <a:t>No candy please!</a:t>
            </a:r>
          </a:p>
          <a:p>
            <a:pPr lvl="1"/>
            <a:r>
              <a:rPr lang="en-US" altLang="en-US" dirty="0"/>
              <a:t>Veggie straws, </a:t>
            </a:r>
            <a:r>
              <a:rPr lang="en-US" altLang="en-US" dirty="0" err="1"/>
              <a:t>cheeze</a:t>
            </a:r>
            <a:r>
              <a:rPr lang="en-US" altLang="en-US" dirty="0"/>
              <a:t>-its are fine!</a:t>
            </a:r>
          </a:p>
          <a:p>
            <a:r>
              <a:rPr lang="en-US" altLang="en-US" dirty="0"/>
              <a:t>Please make sure to pack a water bottle for you student every day!</a:t>
            </a:r>
          </a:p>
          <a:p>
            <a:pPr lvl="1"/>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A4D766C-2523-FEC0-807B-CF3F97802C9B}"/>
              </a:ext>
            </a:extLst>
          </p:cNvPr>
          <p:cNvSpPr>
            <a:spLocks noGrp="1" noChangeArrowheads="1"/>
          </p:cNvSpPr>
          <p:nvPr>
            <p:ph type="title"/>
          </p:nvPr>
        </p:nvSpPr>
        <p:spPr/>
        <p:txBody>
          <a:bodyPr/>
          <a:lstStyle/>
          <a:p>
            <a:r>
              <a:rPr lang="en-US" altLang="en-US" b="1"/>
              <a:t>Lunch</a:t>
            </a:r>
          </a:p>
        </p:txBody>
      </p:sp>
      <p:sp>
        <p:nvSpPr>
          <p:cNvPr id="16387" name="Content Placeholder 2">
            <a:extLst>
              <a:ext uri="{FF2B5EF4-FFF2-40B4-BE49-F238E27FC236}">
                <a16:creationId xmlns:a16="http://schemas.microsoft.com/office/drawing/2014/main" id="{AB1375EA-5F33-14AC-9DEB-FD2AF5137483}"/>
              </a:ext>
            </a:extLst>
          </p:cNvPr>
          <p:cNvSpPr>
            <a:spLocks noGrp="1"/>
          </p:cNvSpPr>
          <p:nvPr>
            <p:ph idx="1"/>
          </p:nvPr>
        </p:nvSpPr>
        <p:spPr>
          <a:xfrm>
            <a:off x="1066800" y="1776413"/>
            <a:ext cx="7620000" cy="4114800"/>
          </a:xfrm>
        </p:spPr>
        <p:txBody>
          <a:bodyPr/>
          <a:lstStyle/>
          <a:p>
            <a:pPr>
              <a:defRPr/>
            </a:pPr>
            <a:r>
              <a:rPr lang="en-US" altLang="en-US" sz="2800" dirty="0"/>
              <a:t>Students may bring a lunch from home or receive a lunch from school.</a:t>
            </a:r>
          </a:p>
          <a:p>
            <a:pPr>
              <a:defRPr/>
            </a:pPr>
            <a:r>
              <a:rPr lang="en-US" altLang="en-US" sz="2800" dirty="0"/>
              <a:t>SCHOOL LUNCHES MUST BE BOUGHT!</a:t>
            </a:r>
          </a:p>
          <a:p>
            <a:pPr lvl="1">
              <a:defRPr/>
            </a:pPr>
            <a:r>
              <a:rPr lang="en-US" altLang="en-US" sz="2400" dirty="0"/>
              <a:t>Please see the QR code I have present in the classroom to put money into your child’s account!</a:t>
            </a:r>
          </a:p>
          <a:p>
            <a:pPr>
              <a:defRPr/>
            </a:pPr>
            <a:r>
              <a:rPr lang="en-US" altLang="en-US" dirty="0"/>
              <a:t>After 20 minutes, in the cafeteria, students have a 20 minute recess outside.</a:t>
            </a:r>
          </a:p>
          <a:p>
            <a:pPr marL="0" indent="0">
              <a:buFontTx/>
              <a:buNone/>
              <a:defRPr/>
            </a:pPr>
            <a:endParaRPr lang="en-US" altLang="en-US" sz="2800" dirty="0"/>
          </a:p>
        </p:txBody>
      </p:sp>
      <p:pic>
        <p:nvPicPr>
          <p:cNvPr id="16388" name="Picture 2" descr="Image result for lunchtime in school">
            <a:extLst>
              <a:ext uri="{FF2B5EF4-FFF2-40B4-BE49-F238E27FC236}">
                <a16:creationId xmlns:a16="http://schemas.microsoft.com/office/drawing/2014/main" id="{777BC61E-1F4B-22C0-8B34-F732629D1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5586413"/>
            <a:ext cx="20288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430749D-AC08-189C-D0C2-5C8FF4778C3D}"/>
              </a:ext>
            </a:extLst>
          </p:cNvPr>
          <p:cNvSpPr>
            <a:spLocks noGrp="1" noChangeArrowheads="1"/>
          </p:cNvSpPr>
          <p:nvPr>
            <p:ph type="title"/>
          </p:nvPr>
        </p:nvSpPr>
        <p:spPr/>
        <p:txBody>
          <a:bodyPr/>
          <a:lstStyle/>
          <a:p>
            <a:pPr eaLnBrk="1" hangingPunct="1"/>
            <a:r>
              <a:rPr lang="en-US" altLang="en-US" b="1"/>
              <a:t>Conferences</a:t>
            </a:r>
          </a:p>
        </p:txBody>
      </p:sp>
      <p:sp>
        <p:nvSpPr>
          <p:cNvPr id="17411" name="Rectangle 3">
            <a:extLst>
              <a:ext uri="{FF2B5EF4-FFF2-40B4-BE49-F238E27FC236}">
                <a16:creationId xmlns:a16="http://schemas.microsoft.com/office/drawing/2014/main" id="{DB18139B-8CE6-D8E2-165C-9510B5304C4C}"/>
              </a:ext>
            </a:extLst>
          </p:cNvPr>
          <p:cNvSpPr>
            <a:spLocks noGrp="1" noChangeArrowheads="1"/>
          </p:cNvSpPr>
          <p:nvPr>
            <p:ph type="body" idx="1"/>
          </p:nvPr>
        </p:nvSpPr>
        <p:spPr/>
        <p:txBody>
          <a:bodyPr/>
          <a:lstStyle/>
          <a:p>
            <a:pPr eaLnBrk="1" hangingPunct="1"/>
            <a:r>
              <a:rPr lang="en-US" altLang="en-US" dirty="0"/>
              <a:t>We have teacher/parent conferences twice a year: at the end of August and the middle of February</a:t>
            </a:r>
          </a:p>
          <a:p>
            <a:pPr eaLnBrk="1" hangingPunct="1"/>
            <a:r>
              <a:rPr lang="en-US" altLang="en-US" dirty="0"/>
              <a:t>This August, they will be held the 23</a:t>
            </a:r>
            <a:r>
              <a:rPr lang="en-US" altLang="en-US" baseline="30000" dirty="0"/>
              <a:t>rd</a:t>
            </a:r>
            <a:r>
              <a:rPr lang="en-US" altLang="en-US" dirty="0"/>
              <a:t> &amp; the 24</a:t>
            </a:r>
            <a:r>
              <a:rPr lang="en-US" altLang="en-US" baseline="30000" dirty="0"/>
              <a:t>th</a:t>
            </a:r>
            <a:r>
              <a:rPr lang="en-US" altLang="en-US" dirty="0"/>
              <a:t> </a:t>
            </a:r>
          </a:p>
          <a:p>
            <a:pPr eaLnBrk="1" hangingPunct="1"/>
            <a:r>
              <a:rPr lang="en-US" altLang="en-US" dirty="0"/>
              <a:t>Additional conferences will be scheduled in advance with the teacher if needed.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A276B8A-D459-3D37-76A7-BC67DBD061D7}"/>
              </a:ext>
            </a:extLst>
          </p:cNvPr>
          <p:cNvSpPr>
            <a:spLocks noGrp="1" noChangeArrowheads="1"/>
          </p:cNvSpPr>
          <p:nvPr>
            <p:ph type="title"/>
          </p:nvPr>
        </p:nvSpPr>
        <p:spPr/>
        <p:txBody>
          <a:bodyPr/>
          <a:lstStyle/>
          <a:p>
            <a:pPr eaLnBrk="1" hangingPunct="1"/>
            <a:r>
              <a:rPr lang="en-US" altLang="en-US" b="1"/>
              <a:t>Report Cards</a:t>
            </a:r>
          </a:p>
        </p:txBody>
      </p:sp>
      <p:sp>
        <p:nvSpPr>
          <p:cNvPr id="18435" name="Rectangle 3">
            <a:extLst>
              <a:ext uri="{FF2B5EF4-FFF2-40B4-BE49-F238E27FC236}">
                <a16:creationId xmlns:a16="http://schemas.microsoft.com/office/drawing/2014/main" id="{3A081F9F-55A6-FC55-DC3E-0B64A3D1A340}"/>
              </a:ext>
            </a:extLst>
          </p:cNvPr>
          <p:cNvSpPr>
            <a:spLocks noGrp="1" noChangeArrowheads="1"/>
          </p:cNvSpPr>
          <p:nvPr>
            <p:ph type="body" idx="1"/>
          </p:nvPr>
        </p:nvSpPr>
        <p:spPr/>
        <p:txBody>
          <a:bodyPr/>
          <a:lstStyle/>
          <a:p>
            <a:pPr eaLnBrk="1" hangingPunct="1"/>
            <a:r>
              <a:rPr lang="en-US" altLang="en-US" sz="2800"/>
              <a:t>Kindergarteners progress is identified with the following indicators: Mastery (M), Progressing (P), or Area of Concern (AC).</a:t>
            </a:r>
          </a:p>
        </p:txBody>
      </p:sp>
      <p:pic>
        <p:nvPicPr>
          <p:cNvPr id="18436" name="Picture 4" descr="MCBD10646_0000[1]">
            <a:extLst>
              <a:ext uri="{FF2B5EF4-FFF2-40B4-BE49-F238E27FC236}">
                <a16:creationId xmlns:a16="http://schemas.microsoft.com/office/drawing/2014/main" id="{3FD58609-2266-8A3A-E439-165DF5058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191000"/>
            <a:ext cx="24384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0F2F78F-B122-66C6-BCF4-BC0D33294EE2}"/>
              </a:ext>
            </a:extLst>
          </p:cNvPr>
          <p:cNvSpPr>
            <a:spLocks noGrp="1" noChangeArrowheads="1"/>
          </p:cNvSpPr>
          <p:nvPr>
            <p:ph type="title"/>
          </p:nvPr>
        </p:nvSpPr>
        <p:spPr/>
        <p:txBody>
          <a:bodyPr/>
          <a:lstStyle/>
          <a:p>
            <a:r>
              <a:rPr lang="en-US" altLang="en-US" b="1" dirty="0"/>
              <a:t>Afternoon Pickup Procedures</a:t>
            </a:r>
          </a:p>
        </p:txBody>
      </p:sp>
      <p:sp>
        <p:nvSpPr>
          <p:cNvPr id="19459" name="Content Placeholder 2">
            <a:extLst>
              <a:ext uri="{FF2B5EF4-FFF2-40B4-BE49-F238E27FC236}">
                <a16:creationId xmlns:a16="http://schemas.microsoft.com/office/drawing/2014/main" id="{28BBAC66-978D-32BC-437E-8547F2532E90}"/>
              </a:ext>
            </a:extLst>
          </p:cNvPr>
          <p:cNvSpPr>
            <a:spLocks noGrp="1" noChangeArrowheads="1"/>
          </p:cNvSpPr>
          <p:nvPr>
            <p:ph idx="1"/>
          </p:nvPr>
        </p:nvSpPr>
        <p:spPr/>
        <p:txBody>
          <a:bodyPr/>
          <a:lstStyle/>
          <a:p>
            <a:r>
              <a:rPr lang="en-US" altLang="en-US" sz="2800" dirty="0"/>
              <a:t>If picking your child up in a car, make sure to have the purple sign on the review mirror for an easier pick-up.  Please stay in your car.  </a:t>
            </a:r>
          </a:p>
          <a:p>
            <a:r>
              <a:rPr lang="en-US" altLang="en-US" sz="2800" dirty="0"/>
              <a:t>If you wish to personally pick them up from underneath the tents, please park in the parking lot.</a:t>
            </a:r>
          </a:p>
          <a:p>
            <a:r>
              <a:rPr lang="en-US" altLang="en-US" sz="2800" dirty="0"/>
              <a:t>Remember, kindergarten dismissal is 2:55!!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0F2F78F-B122-66C6-BCF4-BC0D33294EE2}"/>
              </a:ext>
            </a:extLst>
          </p:cNvPr>
          <p:cNvSpPr>
            <a:spLocks noGrp="1" noChangeArrowheads="1"/>
          </p:cNvSpPr>
          <p:nvPr>
            <p:ph type="title"/>
          </p:nvPr>
        </p:nvSpPr>
        <p:spPr/>
        <p:txBody>
          <a:bodyPr/>
          <a:lstStyle/>
          <a:p>
            <a:r>
              <a:rPr lang="en-US" altLang="en-US" b="1"/>
              <a:t>Afternoon Pickup Procedures</a:t>
            </a:r>
          </a:p>
        </p:txBody>
      </p:sp>
      <p:sp>
        <p:nvSpPr>
          <p:cNvPr id="19459" name="Content Placeholder 2">
            <a:extLst>
              <a:ext uri="{FF2B5EF4-FFF2-40B4-BE49-F238E27FC236}">
                <a16:creationId xmlns:a16="http://schemas.microsoft.com/office/drawing/2014/main" id="{28BBAC66-978D-32BC-437E-8547F2532E90}"/>
              </a:ext>
            </a:extLst>
          </p:cNvPr>
          <p:cNvSpPr>
            <a:spLocks noGrp="1" noChangeArrowheads="1"/>
          </p:cNvSpPr>
          <p:nvPr>
            <p:ph idx="1"/>
          </p:nvPr>
        </p:nvSpPr>
        <p:spPr/>
        <p:txBody>
          <a:bodyPr/>
          <a:lstStyle/>
          <a:p>
            <a:r>
              <a:rPr lang="en-US" altLang="en-US" sz="2800" dirty="0"/>
              <a:t>If picking your child up in a car, make sure to have the purple sign on the review mirror for an easier pick-up.  Please stay in your car.  </a:t>
            </a:r>
          </a:p>
          <a:p>
            <a:r>
              <a:rPr lang="en-US" altLang="en-US" sz="2800" dirty="0"/>
              <a:t>If you wish to personally pick them up from underneath the tents, please park in the parking lot.</a:t>
            </a:r>
          </a:p>
          <a:p>
            <a:r>
              <a:rPr lang="en-US" altLang="en-US" sz="2800" dirty="0"/>
              <a:t>Remember, kindergarten dismissal </a:t>
            </a:r>
            <a:r>
              <a:rPr lang="en-US" altLang="en-US" sz="2800"/>
              <a:t>is 2:55</a:t>
            </a:r>
            <a:r>
              <a:rPr lang="en-US" altLang="en-US" sz="2800" dirty="0"/>
              <a:t>!!</a:t>
            </a:r>
          </a:p>
        </p:txBody>
      </p:sp>
      <p:pic>
        <p:nvPicPr>
          <p:cNvPr id="2" name="Picture 1">
            <a:extLst>
              <a:ext uri="{FF2B5EF4-FFF2-40B4-BE49-F238E27FC236}">
                <a16:creationId xmlns:a16="http://schemas.microsoft.com/office/drawing/2014/main" id="{830FEC17-13A8-D660-A582-98B4D9BE6C77}"/>
              </a:ext>
            </a:extLst>
          </p:cNvPr>
          <p:cNvPicPr>
            <a:picLocks noChangeAspect="1"/>
          </p:cNvPicPr>
          <p:nvPr/>
        </p:nvPicPr>
        <p:blipFill>
          <a:blip r:embed="rId2"/>
          <a:stretch>
            <a:fillRect/>
          </a:stretch>
        </p:blipFill>
        <p:spPr>
          <a:xfrm>
            <a:off x="947736" y="1752600"/>
            <a:ext cx="7739063" cy="4724400"/>
          </a:xfrm>
          <a:prstGeom prst="rect">
            <a:avLst/>
          </a:prstGeom>
        </p:spPr>
      </p:pic>
    </p:spTree>
    <p:extLst>
      <p:ext uri="{BB962C8B-B14F-4D97-AF65-F5344CB8AC3E}">
        <p14:creationId xmlns:p14="http://schemas.microsoft.com/office/powerpoint/2010/main" val="499728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ECFF-7D9B-DCE9-16B2-0FE1DC2DD886}"/>
              </a:ext>
            </a:extLst>
          </p:cNvPr>
          <p:cNvSpPr>
            <a:spLocks noGrp="1"/>
          </p:cNvSpPr>
          <p:nvPr>
            <p:ph type="ctrTitle"/>
          </p:nvPr>
        </p:nvSpPr>
        <p:spPr>
          <a:xfrm>
            <a:off x="1066800" y="304800"/>
            <a:ext cx="7721600" cy="1143000"/>
          </a:xfrm>
        </p:spPr>
        <p:txBody>
          <a:bodyPr/>
          <a:lstStyle/>
          <a:p>
            <a:r>
              <a:rPr lang="en-US" dirty="0"/>
              <a:t>Update Parent Portal</a:t>
            </a:r>
          </a:p>
        </p:txBody>
      </p:sp>
      <p:sp>
        <p:nvSpPr>
          <p:cNvPr id="3" name="Subtitle 2">
            <a:extLst>
              <a:ext uri="{FF2B5EF4-FFF2-40B4-BE49-F238E27FC236}">
                <a16:creationId xmlns:a16="http://schemas.microsoft.com/office/drawing/2014/main" id="{5F6FDCF2-B1CD-CBD2-A4F1-6F6F1E725288}"/>
              </a:ext>
            </a:extLst>
          </p:cNvPr>
          <p:cNvSpPr>
            <a:spLocks noGrp="1"/>
          </p:cNvSpPr>
          <p:nvPr>
            <p:ph type="subTitle" idx="1"/>
          </p:nvPr>
        </p:nvSpPr>
        <p:spPr/>
        <p:txBody>
          <a:bodyPr/>
          <a:lstStyle/>
          <a:p>
            <a:endParaRPr lang="en-US"/>
          </a:p>
        </p:txBody>
      </p:sp>
      <p:pic>
        <p:nvPicPr>
          <p:cNvPr id="5" name="Picture 4" descr="A screenshot of a computer&#10;&#10;Description automatically generated">
            <a:extLst>
              <a:ext uri="{FF2B5EF4-FFF2-40B4-BE49-F238E27FC236}">
                <a16:creationId xmlns:a16="http://schemas.microsoft.com/office/drawing/2014/main" id="{33022A2A-BA35-A856-F16B-8ADAF8D5FAFC}"/>
              </a:ext>
            </a:extLst>
          </p:cNvPr>
          <p:cNvPicPr>
            <a:picLocks noChangeAspect="1"/>
          </p:cNvPicPr>
          <p:nvPr/>
        </p:nvPicPr>
        <p:blipFill rotWithShape="1">
          <a:blip r:embed="rId2">
            <a:extLst>
              <a:ext uri="{28A0092B-C50C-407E-A947-70E740481C1C}">
                <a14:useLocalDpi xmlns:a14="http://schemas.microsoft.com/office/drawing/2010/main" val="0"/>
              </a:ext>
            </a:extLst>
          </a:blip>
          <a:srcRect l="21666" t="15945" r="20834" b="4723"/>
          <a:stretch/>
        </p:blipFill>
        <p:spPr>
          <a:xfrm>
            <a:off x="1234318" y="1143000"/>
            <a:ext cx="7386564" cy="5486399"/>
          </a:xfrm>
          <a:prstGeom prst="rect">
            <a:avLst/>
          </a:prstGeom>
        </p:spPr>
      </p:pic>
    </p:spTree>
    <p:extLst>
      <p:ext uri="{BB962C8B-B14F-4D97-AF65-F5344CB8AC3E}">
        <p14:creationId xmlns:p14="http://schemas.microsoft.com/office/powerpoint/2010/main" val="2914538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ECFF-7D9B-DCE9-16B2-0FE1DC2DD886}"/>
              </a:ext>
            </a:extLst>
          </p:cNvPr>
          <p:cNvSpPr>
            <a:spLocks noGrp="1"/>
          </p:cNvSpPr>
          <p:nvPr>
            <p:ph type="ctrTitle"/>
          </p:nvPr>
        </p:nvSpPr>
        <p:spPr>
          <a:xfrm>
            <a:off x="1066800" y="304800"/>
            <a:ext cx="7721600" cy="1143000"/>
          </a:xfrm>
        </p:spPr>
        <p:txBody>
          <a:bodyPr/>
          <a:lstStyle/>
          <a:p>
            <a:r>
              <a:rPr lang="en-US" dirty="0"/>
              <a:t>Field Trips</a:t>
            </a:r>
          </a:p>
        </p:txBody>
      </p:sp>
      <p:pic>
        <p:nvPicPr>
          <p:cNvPr id="5" name="Picture 4" descr="A screenshot of a computer&#10;&#10;Description automatically generated">
            <a:extLst>
              <a:ext uri="{FF2B5EF4-FFF2-40B4-BE49-F238E27FC236}">
                <a16:creationId xmlns:a16="http://schemas.microsoft.com/office/drawing/2014/main" id="{33022A2A-BA35-A856-F16B-8ADAF8D5FAFC}"/>
              </a:ext>
            </a:extLst>
          </p:cNvPr>
          <p:cNvPicPr>
            <a:picLocks noChangeAspect="1"/>
          </p:cNvPicPr>
          <p:nvPr/>
        </p:nvPicPr>
        <p:blipFill rotWithShape="1">
          <a:blip r:embed="rId2">
            <a:extLst>
              <a:ext uri="{28A0092B-C50C-407E-A947-70E740481C1C}">
                <a14:useLocalDpi xmlns:a14="http://schemas.microsoft.com/office/drawing/2010/main" val="0"/>
              </a:ext>
            </a:extLst>
          </a:blip>
          <a:srcRect l="21666" t="15945" r="20834" b="4723"/>
          <a:stretch/>
        </p:blipFill>
        <p:spPr>
          <a:xfrm>
            <a:off x="2318959" y="2909910"/>
            <a:ext cx="5014082" cy="3724229"/>
          </a:xfrm>
          <a:prstGeom prst="rect">
            <a:avLst/>
          </a:prstGeom>
        </p:spPr>
      </p:pic>
      <p:sp>
        <p:nvSpPr>
          <p:cNvPr id="10" name="TextBox 9">
            <a:extLst>
              <a:ext uri="{FF2B5EF4-FFF2-40B4-BE49-F238E27FC236}">
                <a16:creationId xmlns:a16="http://schemas.microsoft.com/office/drawing/2014/main" id="{5E26D101-7BF2-55A2-A4DE-8A08507504A2}"/>
              </a:ext>
            </a:extLst>
          </p:cNvPr>
          <p:cNvSpPr txBox="1"/>
          <p:nvPr/>
        </p:nvSpPr>
        <p:spPr>
          <a:xfrm>
            <a:off x="1066800" y="1371600"/>
            <a:ext cx="7721600" cy="923330"/>
          </a:xfrm>
          <a:prstGeom prst="rect">
            <a:avLst/>
          </a:prstGeom>
          <a:noFill/>
        </p:spPr>
        <p:txBody>
          <a:bodyPr wrap="square" rtlCol="0">
            <a:spAutoFit/>
          </a:bodyPr>
          <a:lstStyle/>
          <a:p>
            <a:r>
              <a:rPr lang="en-US" sz="1800" dirty="0">
                <a:solidFill>
                  <a:srgbClr val="000000"/>
                </a:solidFill>
                <a:effectLst/>
                <a:latin typeface="Calibri" panose="020F0502020204030204" pitchFamily="34" charset="0"/>
                <a:ea typeface="Times New Roman" panose="02020603050405020304" pitchFamily="18" charset="0"/>
              </a:rPr>
              <a:t>Field trip fees are $25 for grades K-5</a:t>
            </a:r>
            <a:r>
              <a:rPr lang="en-US" sz="1800" baseline="30000" dirty="0">
                <a:solidFill>
                  <a:srgbClr val="000000"/>
                </a:solidFill>
                <a:effectLst/>
                <a:latin typeface="Calibri" panose="020F0502020204030204" pitchFamily="34" charset="0"/>
                <a:ea typeface="Times New Roman" panose="02020603050405020304" pitchFamily="18" charset="0"/>
              </a:rPr>
              <a:t>th</a:t>
            </a:r>
            <a:r>
              <a:rPr lang="en-US" sz="1800" dirty="0">
                <a:solidFill>
                  <a:srgbClr val="000000"/>
                </a:solidFill>
                <a:effectLst/>
                <a:latin typeface="Calibri" panose="020F0502020204030204" pitchFamily="34" charset="0"/>
                <a:ea typeface="Times New Roman" panose="02020603050405020304" pitchFamily="18" charset="0"/>
              </a:rPr>
              <a:t> and 6</a:t>
            </a:r>
            <a:r>
              <a:rPr lang="en-US" sz="1800" baseline="30000" dirty="0">
                <a:solidFill>
                  <a:srgbClr val="000000"/>
                </a:solidFill>
                <a:effectLst/>
                <a:latin typeface="Calibri" panose="020F0502020204030204" pitchFamily="34" charset="0"/>
                <a:ea typeface="Times New Roman" panose="02020603050405020304" pitchFamily="18" charset="0"/>
              </a:rPr>
              <a:t>th</a:t>
            </a:r>
            <a:r>
              <a:rPr lang="en-US" sz="1800" dirty="0">
                <a:solidFill>
                  <a:srgbClr val="000000"/>
                </a:solidFill>
                <a:effectLst/>
                <a:latin typeface="Calibri" panose="020F0502020204030204" pitchFamily="34" charset="0"/>
                <a:ea typeface="Times New Roman" panose="02020603050405020304" pitchFamily="18" charset="0"/>
              </a:rPr>
              <a:t> grade has the science camp fee for $100. You are welcome to send cash or check if you have trouble with the Parent Portal.</a:t>
            </a:r>
            <a:endParaRPr lang="en-US" dirty="0"/>
          </a:p>
        </p:txBody>
      </p:sp>
    </p:spTree>
    <p:extLst>
      <p:ext uri="{BB962C8B-B14F-4D97-AF65-F5344CB8AC3E}">
        <p14:creationId xmlns:p14="http://schemas.microsoft.com/office/powerpoint/2010/main" val="2035344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3" name="Right Triangle 42">
            <a:extLst>
              <a:ext uri="{FF2B5EF4-FFF2-40B4-BE49-F238E27FC236}">
                <a16:creationId xmlns:a16="http://schemas.microsoft.com/office/drawing/2014/main" id="{3AD6B342-8C82-F29F-D36C-E883CD4EEBAE}"/>
              </a:ext>
            </a:extLst>
          </p:cNvPr>
          <p:cNvSpPr/>
          <p:nvPr/>
        </p:nvSpPr>
        <p:spPr>
          <a:xfrm rot="10800000">
            <a:off x="6601201" y="960183"/>
            <a:ext cx="2542799" cy="1384033"/>
          </a:xfrm>
          <a:custGeom>
            <a:avLst/>
            <a:gdLst>
              <a:gd name="connsiteX0" fmla="*/ 0 w 4310213"/>
              <a:gd name="connsiteY0" fmla="*/ 2275401 h 2275401"/>
              <a:gd name="connsiteX1" fmla="*/ 0 w 4310213"/>
              <a:gd name="connsiteY1" fmla="*/ 0 h 2275401"/>
              <a:gd name="connsiteX2" fmla="*/ 4310213 w 4310213"/>
              <a:gd name="connsiteY2" fmla="*/ 2275401 h 2275401"/>
              <a:gd name="connsiteX3" fmla="*/ 0 w 4310213"/>
              <a:gd name="connsiteY3" fmla="*/ 2275401 h 2275401"/>
              <a:gd name="connsiteX0" fmla="*/ 0 w 4310213"/>
              <a:gd name="connsiteY0" fmla="*/ 1845377 h 1845377"/>
              <a:gd name="connsiteX1" fmla="*/ 45719 w 4310213"/>
              <a:gd name="connsiteY1" fmla="*/ 0 h 1845377"/>
              <a:gd name="connsiteX2" fmla="*/ 4310213 w 4310213"/>
              <a:gd name="connsiteY2" fmla="*/ 1845377 h 1845377"/>
              <a:gd name="connsiteX3" fmla="*/ 0 w 4310213"/>
              <a:gd name="connsiteY3" fmla="*/ 1845377 h 1845377"/>
              <a:gd name="connsiteX0" fmla="*/ 0 w 3390398"/>
              <a:gd name="connsiteY0" fmla="*/ 1845377 h 1845377"/>
              <a:gd name="connsiteX1" fmla="*/ 45719 w 3390398"/>
              <a:gd name="connsiteY1" fmla="*/ 0 h 1845377"/>
              <a:gd name="connsiteX2" fmla="*/ 3390398 w 3390398"/>
              <a:gd name="connsiteY2" fmla="*/ 1699064 h 1845377"/>
              <a:gd name="connsiteX3" fmla="*/ 0 w 3390398"/>
              <a:gd name="connsiteY3" fmla="*/ 1845377 h 1845377"/>
            </a:gdLst>
            <a:ahLst/>
            <a:cxnLst>
              <a:cxn ang="0">
                <a:pos x="connsiteX0" y="connsiteY0"/>
              </a:cxn>
              <a:cxn ang="0">
                <a:pos x="connsiteX1" y="connsiteY1"/>
              </a:cxn>
              <a:cxn ang="0">
                <a:pos x="connsiteX2" y="connsiteY2"/>
              </a:cxn>
              <a:cxn ang="0">
                <a:pos x="connsiteX3" y="connsiteY3"/>
              </a:cxn>
            </a:cxnLst>
            <a:rect l="l" t="t" r="r" b="b"/>
            <a:pathLst>
              <a:path w="3390398" h="1845377">
                <a:moveTo>
                  <a:pt x="0" y="1845377"/>
                </a:moveTo>
                <a:lnTo>
                  <a:pt x="45719" y="0"/>
                </a:lnTo>
                <a:lnTo>
                  <a:pt x="3390398" y="1699064"/>
                </a:lnTo>
                <a:lnTo>
                  <a:pt x="0" y="1845377"/>
                </a:lnTo>
                <a:close/>
              </a:path>
            </a:pathLst>
          </a:cu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orbel" panose="020B0503020204020204"/>
            </a:endParaRPr>
          </a:p>
        </p:txBody>
      </p:sp>
      <p:sp>
        <p:nvSpPr>
          <p:cNvPr id="28" name="Rectangle 27">
            <a:extLst>
              <a:ext uri="{FF2B5EF4-FFF2-40B4-BE49-F238E27FC236}">
                <a16:creationId xmlns:a16="http://schemas.microsoft.com/office/drawing/2014/main" id="{99B3FAD1-7728-3750-DCD2-B9A9E7DC0BE0}"/>
              </a:ext>
            </a:extLst>
          </p:cNvPr>
          <p:cNvSpPr/>
          <p:nvPr/>
        </p:nvSpPr>
        <p:spPr>
          <a:xfrm>
            <a:off x="1071215" y="4206606"/>
            <a:ext cx="3572442" cy="177525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srgbClr val="92278F">
                  <a:lumMod val="60000"/>
                  <a:lumOff val="40000"/>
                </a:srgbClr>
              </a:solidFill>
              <a:latin typeface="Corbel" panose="020B0503020204020204"/>
            </a:endParaRPr>
          </a:p>
        </p:txBody>
      </p:sp>
      <p:sp>
        <p:nvSpPr>
          <p:cNvPr id="26" name="Rectangle 25">
            <a:extLst>
              <a:ext uri="{FF2B5EF4-FFF2-40B4-BE49-F238E27FC236}">
                <a16:creationId xmlns:a16="http://schemas.microsoft.com/office/drawing/2014/main" id="{CAA51308-E393-83B7-5D69-2EB85415F8BF}"/>
              </a:ext>
            </a:extLst>
          </p:cNvPr>
          <p:cNvSpPr/>
          <p:nvPr/>
        </p:nvSpPr>
        <p:spPr>
          <a:xfrm>
            <a:off x="1859896" y="2776418"/>
            <a:ext cx="2574164" cy="137137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92278F">
                  <a:lumMod val="60000"/>
                  <a:lumOff val="40000"/>
                </a:srgbClr>
              </a:solidFill>
              <a:latin typeface="Corbel" panose="020B0503020204020204"/>
            </a:endParaRPr>
          </a:p>
        </p:txBody>
      </p:sp>
      <p:sp>
        <p:nvSpPr>
          <p:cNvPr id="4" name="Title 3">
            <a:extLst>
              <a:ext uri="{FF2B5EF4-FFF2-40B4-BE49-F238E27FC236}">
                <a16:creationId xmlns:a16="http://schemas.microsoft.com/office/drawing/2014/main" id="{70C30A78-EAC6-FD70-25A6-7EB01FDED49C}"/>
              </a:ext>
            </a:extLst>
          </p:cNvPr>
          <p:cNvSpPr>
            <a:spLocks noGrp="1"/>
          </p:cNvSpPr>
          <p:nvPr>
            <p:ph type="ctrTitle"/>
          </p:nvPr>
        </p:nvSpPr>
        <p:spPr>
          <a:xfrm>
            <a:off x="1973338" y="701044"/>
            <a:ext cx="3736387" cy="924581"/>
          </a:xfrm>
        </p:spPr>
        <p:txBody>
          <a:bodyPr>
            <a:normAutofit/>
          </a:bodyPr>
          <a:lstStyle/>
          <a:p>
            <a:r>
              <a:rPr lang="en-US" sz="4950" dirty="0">
                <a:latin typeface="Jumble" panose="020B0604020202020204" pitchFamily="2" charset="0"/>
              </a:rPr>
              <a:t>Conley PTO</a:t>
            </a:r>
          </a:p>
        </p:txBody>
      </p:sp>
      <p:pic>
        <p:nvPicPr>
          <p:cNvPr id="8" name="Picture 7">
            <a:extLst>
              <a:ext uri="{FF2B5EF4-FFF2-40B4-BE49-F238E27FC236}">
                <a16:creationId xmlns:a16="http://schemas.microsoft.com/office/drawing/2014/main" id="{7AE71FD1-8997-B1A5-634D-B2CE2527A57B}"/>
              </a:ext>
            </a:extLst>
          </p:cNvPr>
          <p:cNvPicPr>
            <a:picLocks noChangeAspect="1"/>
          </p:cNvPicPr>
          <p:nvPr/>
        </p:nvPicPr>
        <p:blipFill>
          <a:blip r:embed="rId2"/>
          <a:stretch>
            <a:fillRect/>
          </a:stretch>
        </p:blipFill>
        <p:spPr>
          <a:xfrm>
            <a:off x="595329" y="2825938"/>
            <a:ext cx="785900" cy="1120697"/>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A920CD-632A-D06B-0D50-FBC5ECEF0686}"/>
              </a:ext>
            </a:extLst>
          </p:cNvPr>
          <p:cNvSpPr/>
          <p:nvPr/>
        </p:nvSpPr>
        <p:spPr>
          <a:xfrm>
            <a:off x="143120" y="1369125"/>
            <a:ext cx="2236304" cy="13617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92278F">
                  <a:lumMod val="60000"/>
                  <a:lumOff val="40000"/>
                </a:srgbClr>
              </a:solidFill>
              <a:latin typeface="Corbel" panose="020B0503020204020204"/>
            </a:endParaRPr>
          </a:p>
        </p:txBody>
      </p:sp>
      <p:sp>
        <p:nvSpPr>
          <p:cNvPr id="7" name="TextBox 6">
            <a:extLst>
              <a:ext uri="{FF2B5EF4-FFF2-40B4-BE49-F238E27FC236}">
                <a16:creationId xmlns:a16="http://schemas.microsoft.com/office/drawing/2014/main" id="{ED561DA8-1170-CD3A-CF86-1482E1BABE57}"/>
              </a:ext>
            </a:extLst>
          </p:cNvPr>
          <p:cNvSpPr txBox="1"/>
          <p:nvPr/>
        </p:nvSpPr>
        <p:spPr>
          <a:xfrm>
            <a:off x="125911" y="1567048"/>
            <a:ext cx="2058604" cy="1200329"/>
          </a:xfrm>
          <a:prstGeom prst="rect">
            <a:avLst/>
          </a:prstGeom>
          <a:noFill/>
        </p:spPr>
        <p:txBody>
          <a:bodyPr wrap="square">
            <a:spAutoFit/>
          </a:bodyPr>
          <a:lstStyle/>
          <a:p>
            <a:pPr marL="214313" indent="-214313" defTabSz="342900" eaLnBrk="1" fontAlgn="auto" hangingPunct="1">
              <a:spcBef>
                <a:spcPts val="0"/>
              </a:spcBef>
              <a:spcAft>
                <a:spcPts val="0"/>
              </a:spcAft>
              <a:buFont typeface="Arial" panose="020B0604020202020204" pitchFamily="34" charset="0"/>
              <a:buChar char="•"/>
            </a:pPr>
            <a:r>
              <a:rPr lang="en-US" sz="900" b="1" dirty="0">
                <a:solidFill>
                  <a:prstClr val="black"/>
                </a:solidFill>
                <a:latin typeface="Cambria" panose="02040503050406030204" pitchFamily="18" charset="0"/>
                <a:ea typeface="Cambria" panose="02040503050406030204" pitchFamily="18" charset="0"/>
              </a:rPr>
              <a:t>Support teachers (appreciation luncheons, conference meals, supplies stipend, and more)</a:t>
            </a:r>
          </a:p>
          <a:p>
            <a:pPr marL="214313" indent="-214313" defTabSz="342900" eaLnBrk="1" fontAlgn="auto" hangingPunct="1">
              <a:spcBef>
                <a:spcPts val="0"/>
              </a:spcBef>
              <a:spcAft>
                <a:spcPts val="0"/>
              </a:spcAft>
              <a:buFont typeface="Arial" panose="020B0604020202020204" pitchFamily="34" charset="0"/>
              <a:buChar char="•"/>
            </a:pPr>
            <a:r>
              <a:rPr lang="en-US" sz="900" b="1" dirty="0">
                <a:solidFill>
                  <a:prstClr val="black"/>
                </a:solidFill>
                <a:latin typeface="Cambria" panose="02040503050406030204" pitchFamily="18" charset="0"/>
                <a:ea typeface="Cambria" panose="02040503050406030204" pitchFamily="18" charset="0"/>
              </a:rPr>
              <a:t>Fund school activities (scholarships, reindeer games, </a:t>
            </a:r>
            <a:r>
              <a:rPr lang="en-US" sz="900" b="1" dirty="0" err="1">
                <a:solidFill>
                  <a:prstClr val="black"/>
                </a:solidFill>
                <a:latin typeface="Cambria" panose="02040503050406030204" pitchFamily="18" charset="0"/>
                <a:ea typeface="Cambria" panose="02040503050406030204" pitchFamily="18" charset="0"/>
              </a:rPr>
              <a:t>etc</a:t>
            </a:r>
            <a:r>
              <a:rPr lang="en-US" sz="900" b="1" dirty="0">
                <a:solidFill>
                  <a:prstClr val="black"/>
                </a:solidFill>
                <a:latin typeface="Cambria" panose="02040503050406030204" pitchFamily="18" charset="0"/>
                <a:ea typeface="Cambria" panose="02040503050406030204" pitchFamily="18" charset="0"/>
              </a:rPr>
              <a:t>)</a:t>
            </a:r>
          </a:p>
          <a:p>
            <a:pPr marL="214313" indent="-214313" defTabSz="342900" eaLnBrk="1" fontAlgn="auto" hangingPunct="1">
              <a:spcBef>
                <a:spcPts val="0"/>
              </a:spcBef>
              <a:spcAft>
                <a:spcPts val="0"/>
              </a:spcAft>
              <a:buFont typeface="Arial" panose="020B0604020202020204" pitchFamily="34" charset="0"/>
              <a:buChar char="•"/>
            </a:pPr>
            <a:r>
              <a:rPr lang="en-US" sz="900" b="1" dirty="0">
                <a:solidFill>
                  <a:prstClr val="black"/>
                </a:solidFill>
                <a:latin typeface="Cambria" panose="02040503050406030204" pitchFamily="18" charset="0"/>
                <a:ea typeface="Cambria" panose="02040503050406030204" pitchFamily="18" charset="0"/>
              </a:rPr>
              <a:t>Fun community events </a:t>
            </a:r>
          </a:p>
          <a:p>
            <a:pPr marL="214313" indent="-214313" defTabSz="342900" eaLnBrk="1" fontAlgn="auto" hangingPunct="1">
              <a:spcBef>
                <a:spcPts val="0"/>
              </a:spcBef>
              <a:spcAft>
                <a:spcPts val="0"/>
              </a:spcAft>
              <a:buFont typeface="Arial" panose="020B0604020202020204" pitchFamily="34" charset="0"/>
              <a:buChar char="•"/>
            </a:pPr>
            <a:r>
              <a:rPr lang="en-US" sz="900" b="1" dirty="0">
                <a:solidFill>
                  <a:prstClr val="black"/>
                </a:solidFill>
                <a:latin typeface="Cambria" panose="02040503050406030204" pitchFamily="18" charset="0"/>
                <a:ea typeface="Cambria" panose="02040503050406030204" pitchFamily="18" charset="0"/>
              </a:rPr>
              <a:t>Fundraisers </a:t>
            </a:r>
          </a:p>
        </p:txBody>
      </p:sp>
      <p:sp>
        <p:nvSpPr>
          <p:cNvPr id="11" name="TextBox 10">
            <a:extLst>
              <a:ext uri="{FF2B5EF4-FFF2-40B4-BE49-F238E27FC236}">
                <a16:creationId xmlns:a16="http://schemas.microsoft.com/office/drawing/2014/main" id="{34B4DE68-7D86-4563-3EAD-7EDC518ED714}"/>
              </a:ext>
            </a:extLst>
          </p:cNvPr>
          <p:cNvSpPr txBox="1"/>
          <p:nvPr/>
        </p:nvSpPr>
        <p:spPr>
          <a:xfrm>
            <a:off x="1876450" y="2970552"/>
            <a:ext cx="2372787" cy="1338828"/>
          </a:xfrm>
          <a:prstGeom prst="rect">
            <a:avLst/>
          </a:prstGeom>
          <a:noFill/>
        </p:spPr>
        <p:txBody>
          <a:bodyPr wrap="square">
            <a:spAutoFit/>
          </a:bodyPr>
          <a:lstStyle/>
          <a:p>
            <a:pPr defTabSz="342900" eaLnBrk="1" fontAlgn="auto" hangingPunct="1">
              <a:spcBef>
                <a:spcPts val="0"/>
              </a:spcBef>
              <a:spcAft>
                <a:spcPts val="0"/>
              </a:spcAft>
            </a:pPr>
            <a:r>
              <a:rPr lang="en-US" sz="900" b="1" u="sng" dirty="0">
                <a:solidFill>
                  <a:prstClr val="black"/>
                </a:solidFill>
                <a:latin typeface="Cambria" panose="02040503050406030204" pitchFamily="18" charset="0"/>
                <a:ea typeface="Cambria" panose="02040503050406030204" pitchFamily="18" charset="0"/>
              </a:rPr>
              <a:t>Restaurant Night</a:t>
            </a:r>
          </a:p>
          <a:p>
            <a:pPr defTabSz="342900" eaLnBrk="1" fontAlgn="auto" hangingPunct="1">
              <a:spcBef>
                <a:spcPts val="0"/>
              </a:spcBef>
              <a:spcAft>
                <a:spcPts val="0"/>
              </a:spcAft>
            </a:pPr>
            <a:r>
              <a:rPr lang="en-US" sz="900" b="1" dirty="0">
                <a:solidFill>
                  <a:prstClr val="black"/>
                </a:solidFill>
                <a:latin typeface="Cambria" panose="02040503050406030204" pitchFamily="18" charset="0"/>
                <a:ea typeface="Cambria" panose="02040503050406030204" pitchFamily="18" charset="0"/>
              </a:rPr>
              <a:t>At Peter Piper Pizza: Thursday, August  11th (anytime between 4pm - 8pm)</a:t>
            </a:r>
          </a:p>
          <a:p>
            <a:pPr defTabSz="342900" eaLnBrk="1" fontAlgn="auto" hangingPunct="1">
              <a:spcBef>
                <a:spcPts val="0"/>
              </a:spcBef>
              <a:spcAft>
                <a:spcPts val="0"/>
              </a:spcAft>
            </a:pPr>
            <a:endParaRPr lang="en-US" sz="900" b="1" dirty="0">
              <a:solidFill>
                <a:prstClr val="black"/>
              </a:solidFill>
              <a:latin typeface="Cambria" panose="02040503050406030204" pitchFamily="18" charset="0"/>
              <a:ea typeface="Cambria" panose="02040503050406030204" pitchFamily="18" charset="0"/>
            </a:endParaRPr>
          </a:p>
          <a:p>
            <a:pPr defTabSz="342900" eaLnBrk="1" fontAlgn="auto" hangingPunct="1">
              <a:spcBef>
                <a:spcPts val="0"/>
              </a:spcBef>
              <a:spcAft>
                <a:spcPts val="0"/>
              </a:spcAft>
            </a:pPr>
            <a:r>
              <a:rPr lang="en-US" sz="900" b="1" u="sng" dirty="0">
                <a:solidFill>
                  <a:prstClr val="black"/>
                </a:solidFill>
                <a:latin typeface="Cambria" panose="02040503050406030204" pitchFamily="18" charset="0"/>
                <a:ea typeface="Cambria" panose="02040503050406030204" pitchFamily="18" charset="0"/>
              </a:rPr>
              <a:t>Our First PTO Meeting </a:t>
            </a:r>
          </a:p>
          <a:p>
            <a:pPr defTabSz="342900" eaLnBrk="1" fontAlgn="auto" hangingPunct="1">
              <a:spcBef>
                <a:spcPts val="0"/>
              </a:spcBef>
              <a:spcAft>
                <a:spcPts val="0"/>
              </a:spcAft>
            </a:pPr>
            <a:r>
              <a:rPr lang="en-US" sz="900" b="1" dirty="0">
                <a:solidFill>
                  <a:prstClr val="black"/>
                </a:solidFill>
                <a:latin typeface="Cambria" panose="02040503050406030204" pitchFamily="18" charset="0"/>
                <a:ea typeface="Cambria" panose="02040503050406030204" pitchFamily="18" charset="0"/>
              </a:rPr>
              <a:t>Date: Wednesday, August 17, 2022 </a:t>
            </a:r>
          </a:p>
          <a:p>
            <a:pPr defTabSz="342900" eaLnBrk="1" fontAlgn="auto" hangingPunct="1">
              <a:spcBef>
                <a:spcPts val="0"/>
              </a:spcBef>
              <a:spcAft>
                <a:spcPts val="0"/>
              </a:spcAft>
            </a:pPr>
            <a:r>
              <a:rPr lang="en-US" sz="900" b="1" dirty="0">
                <a:solidFill>
                  <a:prstClr val="black"/>
                </a:solidFill>
                <a:latin typeface="Cambria" panose="02040503050406030204" pitchFamily="18" charset="0"/>
                <a:ea typeface="Cambria" panose="02040503050406030204" pitchFamily="18" charset="0"/>
              </a:rPr>
              <a:t>Time: 5:30pm</a:t>
            </a:r>
          </a:p>
          <a:p>
            <a:pPr defTabSz="342900" eaLnBrk="1" fontAlgn="auto" hangingPunct="1">
              <a:spcBef>
                <a:spcPts val="0"/>
              </a:spcBef>
              <a:spcAft>
                <a:spcPts val="0"/>
              </a:spcAft>
            </a:pPr>
            <a:r>
              <a:rPr lang="en-US" sz="900" b="1" dirty="0">
                <a:solidFill>
                  <a:prstClr val="black"/>
                </a:solidFill>
                <a:latin typeface="Cambria" panose="02040503050406030204" pitchFamily="18" charset="0"/>
                <a:ea typeface="Cambria" panose="02040503050406030204" pitchFamily="18" charset="0"/>
              </a:rPr>
              <a:t>Location: Conley Elementary Media Center</a:t>
            </a:r>
            <a:endParaRPr lang="en-US" sz="900" dirty="0">
              <a:solidFill>
                <a:prstClr val="black"/>
              </a:solidFill>
              <a:latin typeface="Corbel" panose="020B0503020204020204"/>
            </a:endParaRPr>
          </a:p>
        </p:txBody>
      </p:sp>
      <p:sp>
        <p:nvSpPr>
          <p:cNvPr id="12" name="Oval 11">
            <a:extLst>
              <a:ext uri="{FF2B5EF4-FFF2-40B4-BE49-F238E27FC236}">
                <a16:creationId xmlns:a16="http://schemas.microsoft.com/office/drawing/2014/main" id="{E64A6BC7-E1FC-6048-B4D3-42BEAF04BA40}"/>
              </a:ext>
            </a:extLst>
          </p:cNvPr>
          <p:cNvSpPr/>
          <p:nvPr/>
        </p:nvSpPr>
        <p:spPr>
          <a:xfrm>
            <a:off x="5292221" y="4398802"/>
            <a:ext cx="3339150" cy="1592744"/>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r>
              <a:rPr lang="en-US" sz="1350" b="1" dirty="0">
                <a:solidFill>
                  <a:srgbClr val="4F2270"/>
                </a:solidFill>
                <a:latin typeface="Cambria" panose="02040503050406030204" pitchFamily="18" charset="0"/>
                <a:ea typeface="Cambria" panose="02040503050406030204" pitchFamily="18" charset="0"/>
                <a:cs typeface="Cavolini" panose="020B0502040204020203" pitchFamily="66" charset="0"/>
              </a:rPr>
              <a:t>Connect with us! </a:t>
            </a:r>
            <a:endParaRPr lang="en-US" sz="900" b="1" dirty="0">
              <a:solidFill>
                <a:prstClr val="black"/>
              </a:solidFill>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val="tx"/>
                  </a:ext>
                </a:extLst>
              </a:hlinkClick>
            </a:endParaRPr>
          </a:p>
          <a:p>
            <a:pPr defTabSz="342900" eaLnBrk="1" fontAlgn="auto" hangingPunct="1">
              <a:spcBef>
                <a:spcPts val="0"/>
              </a:spcBef>
              <a:spcAft>
                <a:spcPts val="0"/>
              </a:spcAft>
            </a:pPr>
            <a:r>
              <a:rPr lang="en-US" sz="900" b="1" dirty="0">
                <a:solidFill>
                  <a:prstClr val="black"/>
                </a:solidFill>
                <a:latin typeface="Cambria" panose="02040503050406030204" pitchFamily="18" charset="0"/>
                <a:ea typeface="Cambria" panose="02040503050406030204" pitchFamily="18" charset="0"/>
              </a:rPr>
              <a:t>Email:  </a:t>
            </a:r>
            <a:r>
              <a:rPr lang="en-US" sz="900" dirty="0">
                <a:solidFill>
                  <a:prstClr val="white"/>
                </a:solidFill>
                <a:latin typeface="Arial" panose="020B0604020202020204" pitchFamily="34" charset="0"/>
                <a:hlinkClick r:id="rId3"/>
              </a:rPr>
              <a:t>ConleyCoyotesPTO@gmail.com</a:t>
            </a:r>
            <a:endParaRPr lang="en-US" sz="900" dirty="0">
              <a:solidFill>
                <a:prstClr val="white"/>
              </a:solidFill>
              <a:latin typeface="Arial" panose="020B0604020202020204" pitchFamily="34" charset="0"/>
            </a:endParaRPr>
          </a:p>
          <a:p>
            <a:pPr defTabSz="342900" eaLnBrk="1" fontAlgn="auto" hangingPunct="1">
              <a:spcBef>
                <a:spcPts val="0"/>
              </a:spcBef>
              <a:spcAft>
                <a:spcPts val="0"/>
              </a:spcAft>
            </a:pPr>
            <a:r>
              <a:rPr lang="en-US" sz="900" b="1" dirty="0">
                <a:solidFill>
                  <a:prstClr val="black"/>
                </a:solidFill>
                <a:latin typeface="Cambria" panose="02040503050406030204" pitchFamily="18" charset="0"/>
                <a:ea typeface="Cambria" panose="02040503050406030204" pitchFamily="18" charset="0"/>
              </a:rPr>
              <a:t>Facebook:  </a:t>
            </a:r>
            <a:r>
              <a:rPr lang="en-US" sz="900" dirty="0" err="1">
                <a:solidFill>
                  <a:srgbClr val="92278F"/>
                </a:solidFill>
                <a:latin typeface="Arial" panose="020B0604020202020204" pitchFamily="34" charset="0"/>
                <a:hlinkClick r:id="rId4">
                  <a:extLst>
                    <a:ext uri="{A12FA001-AC4F-418D-AE19-62706E023703}">
                      <ahyp:hlinkClr xmlns:ahyp="http://schemas.microsoft.com/office/drawing/2018/hyperlinkcolor" val="tx"/>
                    </a:ext>
                  </a:extLst>
                </a:hlinkClick>
              </a:rPr>
              <a:t>conleycoyotesptochandleraz</a:t>
            </a:r>
            <a:r>
              <a:rPr lang="en-US" sz="900" dirty="0">
                <a:solidFill>
                  <a:prstClr val="white"/>
                </a:solidFill>
                <a:latin typeface="Arial" panose="020B0604020202020204" pitchFamily="34" charset="0"/>
                <a:hlinkClick r:id="rId4">
                  <a:extLst>
                    <a:ext uri="{A12FA001-AC4F-418D-AE19-62706E023703}">
                      <ahyp:hlinkClr xmlns:ahyp="http://schemas.microsoft.com/office/drawing/2018/hyperlinkcolor" val="tx"/>
                    </a:ext>
                  </a:extLst>
                </a:hlinkClick>
              </a:rPr>
              <a:t>/</a:t>
            </a:r>
            <a:endParaRPr lang="en-US" sz="900" dirty="0">
              <a:solidFill>
                <a:prstClr val="white"/>
              </a:solidFill>
              <a:latin typeface="Arial" panose="020B0604020202020204" pitchFamily="34" charset="0"/>
            </a:endParaRPr>
          </a:p>
          <a:p>
            <a:pPr defTabSz="342900" eaLnBrk="1" fontAlgn="auto" hangingPunct="1">
              <a:spcBef>
                <a:spcPts val="0"/>
              </a:spcBef>
              <a:spcAft>
                <a:spcPts val="0"/>
              </a:spcAft>
            </a:pPr>
            <a:r>
              <a:rPr lang="en-US" sz="900" b="1" dirty="0">
                <a:solidFill>
                  <a:prstClr val="black"/>
                </a:solidFill>
                <a:latin typeface="Cambria" panose="02040503050406030204" pitchFamily="18" charset="0"/>
                <a:ea typeface="Cambria" panose="02040503050406030204" pitchFamily="18" charset="0"/>
              </a:rPr>
              <a:t>Website:   </a:t>
            </a:r>
            <a:r>
              <a:rPr lang="en-US" sz="900" dirty="0">
                <a:solidFill>
                  <a:prstClr val="white"/>
                </a:solidFill>
                <a:latin typeface="Arial" panose="020B0604020202020204" pitchFamily="34" charset="0"/>
                <a:cs typeface="Arial" panose="020B0604020202020204" pitchFamily="34" charset="0"/>
                <a:hlinkClick r:id="rId5"/>
              </a:rPr>
              <a:t>http://www.runpto.com/u/conley/</a:t>
            </a:r>
            <a:endParaRPr lang="en-US" sz="900" dirty="0">
              <a:solidFill>
                <a:prstClr val="white"/>
              </a:solidFill>
              <a:latin typeface="Arial" panose="020B0604020202020204" pitchFamily="34" charset="0"/>
              <a:cs typeface="Arial" panose="020B0604020202020204" pitchFamily="34" charset="0"/>
            </a:endParaRPr>
          </a:p>
          <a:p>
            <a:pPr defTabSz="342900" eaLnBrk="1" fontAlgn="auto" hangingPunct="1">
              <a:spcBef>
                <a:spcPts val="0"/>
              </a:spcBef>
              <a:spcAft>
                <a:spcPts val="0"/>
              </a:spcAft>
            </a:pPr>
            <a:r>
              <a:rPr lang="en-US" sz="900" b="1" dirty="0">
                <a:solidFill>
                  <a:prstClr val="black"/>
                </a:solidFill>
                <a:latin typeface="Cambria" panose="02040503050406030204" pitchFamily="18" charset="0"/>
                <a:ea typeface="Cambria" panose="02040503050406030204" pitchFamily="18" charset="0"/>
              </a:rPr>
              <a:t>Instagram:  </a:t>
            </a:r>
            <a:r>
              <a:rPr lang="en-US" sz="900" dirty="0" err="1">
                <a:solidFill>
                  <a:srgbClr val="4F2270"/>
                </a:solidFill>
                <a:latin typeface="Arial" panose="020B0604020202020204" pitchFamily="34" charset="0"/>
                <a:ea typeface="Cambria" panose="02040503050406030204" pitchFamily="18" charset="0"/>
                <a:cs typeface="Arial" panose="020B0604020202020204" pitchFamily="34" charset="0"/>
                <a:hlinkClick r:id="rId6"/>
              </a:rPr>
              <a:t>conleycoyoteden</a:t>
            </a:r>
            <a:r>
              <a:rPr lang="en-US" sz="900" dirty="0">
                <a:solidFill>
                  <a:srgbClr val="4F2270"/>
                </a:solidFill>
                <a:latin typeface="Arial" panose="020B0604020202020204" pitchFamily="34" charset="0"/>
                <a:ea typeface="Cambria" panose="02040503050406030204" pitchFamily="18" charset="0"/>
                <a:cs typeface="Arial" panose="020B0604020202020204" pitchFamily="34" charset="0"/>
                <a:hlinkClick r:id="rId6"/>
              </a:rPr>
              <a:t>/</a:t>
            </a:r>
            <a:endParaRPr lang="en-US" sz="900" dirty="0">
              <a:solidFill>
                <a:srgbClr val="4F2270"/>
              </a:solidFill>
              <a:latin typeface="Arial" panose="020B0604020202020204" pitchFamily="34" charset="0"/>
              <a:ea typeface="Cambria" panose="02040503050406030204" pitchFamily="18" charset="0"/>
              <a:cs typeface="Arial" panose="020B0604020202020204" pitchFamily="34" charset="0"/>
            </a:endParaRPr>
          </a:p>
        </p:txBody>
      </p:sp>
      <p:sp>
        <p:nvSpPr>
          <p:cNvPr id="15" name="TextBox 14">
            <a:extLst>
              <a:ext uri="{FF2B5EF4-FFF2-40B4-BE49-F238E27FC236}">
                <a16:creationId xmlns:a16="http://schemas.microsoft.com/office/drawing/2014/main" id="{E1AA1455-4F25-1D3D-A9CB-71DD072E6DE2}"/>
              </a:ext>
            </a:extLst>
          </p:cNvPr>
          <p:cNvSpPr txBox="1"/>
          <p:nvPr/>
        </p:nvSpPr>
        <p:spPr>
          <a:xfrm>
            <a:off x="4540336" y="2179171"/>
            <a:ext cx="1606958" cy="30008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pPr defTabSz="342900" eaLnBrk="1" fontAlgn="auto" hangingPunct="1">
              <a:spcBef>
                <a:spcPts val="0"/>
              </a:spcBef>
              <a:spcAft>
                <a:spcPts val="0"/>
              </a:spcAft>
            </a:pPr>
            <a:endParaRPr lang="en-US" sz="1350" dirty="0">
              <a:solidFill>
                <a:prstClr val="black"/>
              </a:solidFill>
              <a:latin typeface="Corbel" panose="020B0503020204020204"/>
            </a:endParaRPr>
          </a:p>
        </p:txBody>
      </p:sp>
      <p:sp>
        <p:nvSpPr>
          <p:cNvPr id="18" name="TextBox 17">
            <a:extLst>
              <a:ext uri="{FF2B5EF4-FFF2-40B4-BE49-F238E27FC236}">
                <a16:creationId xmlns:a16="http://schemas.microsoft.com/office/drawing/2014/main" id="{0CB37989-4C89-6D01-9B01-167AA2E479BE}"/>
              </a:ext>
            </a:extLst>
          </p:cNvPr>
          <p:cNvSpPr txBox="1"/>
          <p:nvPr/>
        </p:nvSpPr>
        <p:spPr>
          <a:xfrm>
            <a:off x="1089411" y="4389119"/>
            <a:ext cx="3536051" cy="1615827"/>
          </a:xfrm>
          <a:prstGeom prst="rect">
            <a:avLst/>
          </a:prstGeom>
          <a:noFill/>
        </p:spPr>
        <p:txBody>
          <a:bodyPr wrap="square">
            <a:spAutoFit/>
          </a:bodyPr>
          <a:lstStyle/>
          <a:p>
            <a:pPr algn="ctr" defTabSz="342900" eaLnBrk="1" fontAlgn="auto" hangingPunct="1">
              <a:spcBef>
                <a:spcPts val="0"/>
              </a:spcBef>
              <a:spcAft>
                <a:spcPts val="0"/>
              </a:spcAft>
            </a:pPr>
            <a:r>
              <a:rPr lang="en-US" sz="900" b="1" u="sng" dirty="0">
                <a:solidFill>
                  <a:prstClr val="black"/>
                </a:solidFill>
                <a:latin typeface="Cambria" panose="02040503050406030204" pitchFamily="18" charset="0"/>
                <a:ea typeface="Cambria" panose="02040503050406030204" pitchFamily="18" charset="0"/>
              </a:rPr>
              <a:t>Ongoing Fundraisers</a:t>
            </a:r>
          </a:p>
          <a:p>
            <a:pPr algn="ctr" defTabSz="342900" eaLnBrk="1" fontAlgn="auto" hangingPunct="1">
              <a:spcBef>
                <a:spcPts val="0"/>
              </a:spcBef>
              <a:spcAft>
                <a:spcPts val="0"/>
              </a:spcAft>
            </a:pPr>
            <a:endParaRPr lang="en-US" sz="900" b="1" u="sng" dirty="0">
              <a:solidFill>
                <a:prstClr val="black"/>
              </a:solidFill>
              <a:latin typeface="Cambria" panose="02040503050406030204" pitchFamily="18" charset="0"/>
              <a:ea typeface="Cambria" panose="02040503050406030204" pitchFamily="18" charset="0"/>
            </a:endParaRPr>
          </a:p>
          <a:p>
            <a:pPr defTabSz="342900" eaLnBrk="1" fontAlgn="auto" hangingPunct="1">
              <a:spcBef>
                <a:spcPts val="0"/>
              </a:spcBef>
              <a:spcAft>
                <a:spcPts val="0"/>
              </a:spcAft>
            </a:pPr>
            <a:r>
              <a:rPr lang="en-US" sz="900" b="1" dirty="0">
                <a:solidFill>
                  <a:prstClr val="black"/>
                </a:solidFill>
                <a:latin typeface="Cambria" panose="02040503050406030204" pitchFamily="18" charset="0"/>
                <a:ea typeface="Cambria" panose="02040503050406030204" pitchFamily="18" charset="0"/>
                <a:hlinkClick r:id="rId8"/>
              </a:rPr>
              <a:t>Fry’s Community Rewards:  </a:t>
            </a:r>
            <a:r>
              <a:rPr lang="en-US" sz="900" b="1" dirty="0">
                <a:solidFill>
                  <a:prstClr val="black"/>
                </a:solidFill>
                <a:latin typeface="Cambria" panose="02040503050406030204" pitchFamily="18" charset="0"/>
                <a:ea typeface="Cambria" panose="02040503050406030204" pitchFamily="18" charset="0"/>
              </a:rPr>
              <a:t>Use organization name Conley Elementary School PTO or Organization Number VG693</a:t>
            </a:r>
          </a:p>
          <a:p>
            <a:pPr defTabSz="342900" eaLnBrk="1" fontAlgn="auto" hangingPunct="1">
              <a:spcBef>
                <a:spcPts val="0"/>
              </a:spcBef>
              <a:spcAft>
                <a:spcPts val="0"/>
              </a:spcAft>
            </a:pPr>
            <a:endParaRPr lang="en-US" sz="900" b="1" dirty="0">
              <a:solidFill>
                <a:prstClr val="black"/>
              </a:solidFill>
              <a:latin typeface="Cambria" panose="02040503050406030204" pitchFamily="18" charset="0"/>
              <a:ea typeface="Cambria" panose="02040503050406030204" pitchFamily="18" charset="0"/>
            </a:endParaRPr>
          </a:p>
          <a:p>
            <a:pPr defTabSz="342900" eaLnBrk="1" fontAlgn="auto" hangingPunct="1">
              <a:spcBef>
                <a:spcPts val="0"/>
              </a:spcBef>
              <a:spcAft>
                <a:spcPts val="0"/>
              </a:spcAft>
            </a:pPr>
            <a:r>
              <a:rPr lang="en-US" sz="900" b="1" dirty="0">
                <a:solidFill>
                  <a:prstClr val="black"/>
                </a:solidFill>
                <a:latin typeface="Cambria" panose="02040503050406030204" pitchFamily="18" charset="0"/>
                <a:ea typeface="Cambria" panose="02040503050406030204" pitchFamily="18" charset="0"/>
                <a:hlinkClick r:id="rId9"/>
              </a:rPr>
              <a:t>Box Tops for Education:  </a:t>
            </a:r>
            <a:r>
              <a:rPr lang="en-US" sz="900" b="1" dirty="0">
                <a:solidFill>
                  <a:prstClr val="black"/>
                </a:solidFill>
                <a:latin typeface="Cambria" panose="02040503050406030204" pitchFamily="18" charset="0"/>
                <a:ea typeface="Cambria" panose="02040503050406030204" pitchFamily="18" charset="0"/>
              </a:rPr>
              <a:t>Download the app and scan your receipt or clip box tops and send to your child’s teacher</a:t>
            </a:r>
          </a:p>
          <a:p>
            <a:pPr defTabSz="342900" eaLnBrk="1" fontAlgn="auto" hangingPunct="1">
              <a:spcBef>
                <a:spcPts val="0"/>
              </a:spcBef>
              <a:spcAft>
                <a:spcPts val="0"/>
              </a:spcAft>
            </a:pPr>
            <a:endParaRPr lang="en-US" sz="900" b="1" dirty="0">
              <a:solidFill>
                <a:prstClr val="black"/>
              </a:solidFill>
              <a:latin typeface="Cambria" panose="02040503050406030204" pitchFamily="18" charset="0"/>
              <a:ea typeface="Cambria" panose="02040503050406030204" pitchFamily="18" charset="0"/>
            </a:endParaRPr>
          </a:p>
          <a:p>
            <a:pPr defTabSz="342900" eaLnBrk="1" fontAlgn="auto" hangingPunct="1">
              <a:spcBef>
                <a:spcPts val="0"/>
              </a:spcBef>
              <a:spcAft>
                <a:spcPts val="0"/>
              </a:spcAft>
            </a:pPr>
            <a:r>
              <a:rPr lang="en-US" sz="900" b="1" dirty="0">
                <a:solidFill>
                  <a:prstClr val="black"/>
                </a:solidFill>
                <a:latin typeface="Cambria" panose="02040503050406030204" pitchFamily="18" charset="0"/>
                <a:ea typeface="Cambria" panose="02040503050406030204" pitchFamily="18" charset="0"/>
                <a:hlinkClick r:id="rId10"/>
              </a:rPr>
              <a:t>School Cents:</a:t>
            </a:r>
            <a:r>
              <a:rPr lang="en-US" sz="900" b="1" dirty="0">
                <a:solidFill>
                  <a:prstClr val="black"/>
                </a:solidFill>
                <a:latin typeface="Cambria" panose="02040503050406030204" pitchFamily="18" charset="0"/>
                <a:ea typeface="Cambria" panose="02040503050406030204" pitchFamily="18" charset="0"/>
              </a:rPr>
              <a:t>  Submit receipts from Chandler Fashion Center and The Boulevard Shops to earn money for Conley from July 1 – January 15</a:t>
            </a:r>
          </a:p>
        </p:txBody>
      </p:sp>
      <p:sp>
        <p:nvSpPr>
          <p:cNvPr id="22" name="TextBox 21">
            <a:extLst>
              <a:ext uri="{FF2B5EF4-FFF2-40B4-BE49-F238E27FC236}">
                <a16:creationId xmlns:a16="http://schemas.microsoft.com/office/drawing/2014/main" id="{ED4A8EDF-E75B-AED2-483C-580720BE743A}"/>
              </a:ext>
            </a:extLst>
          </p:cNvPr>
          <p:cNvSpPr txBox="1"/>
          <p:nvPr/>
        </p:nvSpPr>
        <p:spPr>
          <a:xfrm>
            <a:off x="371837" y="1352297"/>
            <a:ext cx="1761090" cy="300082"/>
          </a:xfrm>
          <a:prstGeom prst="rect">
            <a:avLst/>
          </a:prstGeom>
          <a:noFill/>
        </p:spPr>
        <p:txBody>
          <a:bodyPr wrap="square">
            <a:spAutoFit/>
          </a:bodyPr>
          <a:lstStyle/>
          <a:p>
            <a:pPr defTabSz="342900" eaLnBrk="1" fontAlgn="auto" hangingPunct="1">
              <a:spcBef>
                <a:spcPts val="0"/>
              </a:spcBef>
              <a:spcAft>
                <a:spcPts val="0"/>
              </a:spcAft>
            </a:pPr>
            <a:r>
              <a:rPr lang="en-US" sz="1350" b="1" u="sng" dirty="0">
                <a:solidFill>
                  <a:prstClr val="black"/>
                </a:solidFill>
                <a:latin typeface="Cambria" panose="02040503050406030204" pitchFamily="18" charset="0"/>
                <a:ea typeface="Cambria" panose="02040503050406030204" pitchFamily="18" charset="0"/>
                <a:cs typeface="Cavolini" panose="020B0502040204020203" pitchFamily="66" charset="0"/>
              </a:rPr>
              <a:t>What does PTO do?</a:t>
            </a:r>
          </a:p>
        </p:txBody>
      </p:sp>
      <p:sp>
        <p:nvSpPr>
          <p:cNvPr id="24" name="TextBox 23">
            <a:extLst>
              <a:ext uri="{FF2B5EF4-FFF2-40B4-BE49-F238E27FC236}">
                <a16:creationId xmlns:a16="http://schemas.microsoft.com/office/drawing/2014/main" id="{19D2212E-BC19-59AD-5763-0E93B39AE1DB}"/>
              </a:ext>
            </a:extLst>
          </p:cNvPr>
          <p:cNvSpPr txBox="1"/>
          <p:nvPr/>
        </p:nvSpPr>
        <p:spPr>
          <a:xfrm>
            <a:off x="2127529" y="2740985"/>
            <a:ext cx="2127312" cy="300082"/>
          </a:xfrm>
          <a:prstGeom prst="rect">
            <a:avLst/>
          </a:prstGeom>
          <a:noFill/>
        </p:spPr>
        <p:txBody>
          <a:bodyPr wrap="square">
            <a:spAutoFit/>
          </a:bodyPr>
          <a:lstStyle/>
          <a:p>
            <a:pPr defTabSz="342900" eaLnBrk="1" fontAlgn="auto" hangingPunct="1">
              <a:spcBef>
                <a:spcPts val="0"/>
              </a:spcBef>
              <a:spcAft>
                <a:spcPts val="0"/>
              </a:spcAft>
            </a:pPr>
            <a:r>
              <a:rPr lang="en-US" sz="1350" b="1" u="sng" dirty="0">
                <a:solidFill>
                  <a:prstClr val="black"/>
                </a:solidFill>
                <a:latin typeface="Cambria" panose="02040503050406030204" pitchFamily="18" charset="0"/>
                <a:ea typeface="Cambria" panose="02040503050406030204" pitchFamily="18" charset="0"/>
                <a:cs typeface="Cavolini" panose="020B0502040204020203" pitchFamily="66" charset="0"/>
              </a:rPr>
              <a:t>What’s coming up next?</a:t>
            </a:r>
          </a:p>
        </p:txBody>
      </p:sp>
      <p:pic>
        <p:nvPicPr>
          <p:cNvPr id="25" name="Picture 24" descr="Logo&#10;&#10;Description automatically generated">
            <a:extLst>
              <a:ext uri="{FF2B5EF4-FFF2-40B4-BE49-F238E27FC236}">
                <a16:creationId xmlns:a16="http://schemas.microsoft.com/office/drawing/2014/main" id="{3838425E-F72E-8FE6-17A6-57D94A04DE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48697" y="3310686"/>
            <a:ext cx="955409" cy="542623"/>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9237946A-90C5-A927-943D-5D4FFBFE30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64507" y="1554745"/>
            <a:ext cx="1169459" cy="1169459"/>
          </a:xfrm>
          <a:prstGeom prst="rect">
            <a:avLst/>
          </a:prstGeom>
        </p:spPr>
      </p:pic>
      <p:pic>
        <p:nvPicPr>
          <p:cNvPr id="29" name="Picture 28" descr="A family posing in front of a rocky mountain&#10;&#10;Description automatically generated with low confidence">
            <a:extLst>
              <a:ext uri="{FF2B5EF4-FFF2-40B4-BE49-F238E27FC236}">
                <a16:creationId xmlns:a16="http://schemas.microsoft.com/office/drawing/2014/main" id="{56DCBCD9-08AE-B7DD-9CFC-8BB9DF3173C7}"/>
              </a:ext>
              <a:ext uri="{C183D7F6-B498-43B3-948B-1728B52AA6E4}">
                <adec:decorative xmlns:adec="http://schemas.microsoft.com/office/drawing/2017/decorative" val="0"/>
              </a:ext>
            </a:extLst>
          </p:cNvPr>
          <p:cNvPicPr>
            <a:picLocks noChangeAspect="1"/>
          </p:cNvPicPr>
          <p:nvPr/>
        </p:nvPicPr>
        <p:blipFill rotWithShape="1">
          <a:blip r:embed="rId13">
            <a:extLst>
              <a:ext uri="{28A0092B-C50C-407E-A947-70E740481C1C}">
                <a14:useLocalDpi xmlns:a14="http://schemas.microsoft.com/office/drawing/2010/main" val="0"/>
              </a:ext>
            </a:extLst>
          </a:blip>
          <a:srcRect l="11965" t="34250" r="16765" b="11196"/>
          <a:stretch/>
        </p:blipFill>
        <p:spPr>
          <a:xfrm>
            <a:off x="6258638" y="1250989"/>
            <a:ext cx="1273151" cy="1464620"/>
          </a:xfrm>
          <a:prstGeom prst="rect">
            <a:avLst/>
          </a:prstGeom>
        </p:spPr>
      </p:pic>
      <p:pic>
        <p:nvPicPr>
          <p:cNvPr id="30" name="Picture 29" descr="A picture containing person, indoor, meal, dining table&#10;&#10;Description automatically generated">
            <a:extLst>
              <a:ext uri="{FF2B5EF4-FFF2-40B4-BE49-F238E27FC236}">
                <a16:creationId xmlns:a16="http://schemas.microsoft.com/office/drawing/2014/main" id="{0E5FA618-8FB3-67AE-18BC-DA88DAC716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23162" y="1423380"/>
            <a:ext cx="1241891" cy="1011304"/>
          </a:xfrm>
          <a:prstGeom prst="rect">
            <a:avLst/>
          </a:prstGeom>
        </p:spPr>
      </p:pic>
      <p:pic>
        <p:nvPicPr>
          <p:cNvPr id="31" name="Picture 30" descr="A person and person holding a child&#10;&#10;Description automatically generated with low confidence">
            <a:extLst>
              <a:ext uri="{FF2B5EF4-FFF2-40B4-BE49-F238E27FC236}">
                <a16:creationId xmlns:a16="http://schemas.microsoft.com/office/drawing/2014/main" id="{F3889010-ABCF-84E9-34E8-EFE73D0D7F74}"/>
              </a:ext>
            </a:extLst>
          </p:cNvPr>
          <p:cNvPicPr>
            <a:picLocks noChangeAspect="1"/>
          </p:cNvPicPr>
          <p:nvPr/>
        </p:nvPicPr>
        <p:blipFill rotWithShape="1">
          <a:blip r:embed="rId15">
            <a:extLst>
              <a:ext uri="{BEBA8EAE-BF5A-486C-A8C5-ECC9F3942E4B}">
                <a14:imgProps xmlns:a14="http://schemas.microsoft.com/office/drawing/2010/main">
                  <a14:imgLayer r:embed="rId16">
                    <a14:imgEffect>
                      <a14:colorTemperature colorTemp="9632"/>
                    </a14:imgEffect>
                    <a14:imgEffect>
                      <a14:saturation sat="128000"/>
                    </a14:imgEffect>
                  </a14:imgLayer>
                </a14:imgProps>
              </a:ext>
              <a:ext uri="{28A0092B-C50C-407E-A947-70E740481C1C}">
                <a14:useLocalDpi xmlns:a14="http://schemas.microsoft.com/office/drawing/2010/main" val="0"/>
              </a:ext>
            </a:extLst>
          </a:blip>
          <a:srcRect l="24040" t="16516" r="22628" b="44703"/>
          <a:stretch/>
        </p:blipFill>
        <p:spPr>
          <a:xfrm>
            <a:off x="7138562" y="2953554"/>
            <a:ext cx="1195926" cy="1159499"/>
          </a:xfrm>
          <a:prstGeom prst="rect">
            <a:avLst/>
          </a:prstGeom>
        </p:spPr>
      </p:pic>
      <p:sp>
        <p:nvSpPr>
          <p:cNvPr id="33" name="TextBox 32">
            <a:extLst>
              <a:ext uri="{FF2B5EF4-FFF2-40B4-BE49-F238E27FC236}">
                <a16:creationId xmlns:a16="http://schemas.microsoft.com/office/drawing/2014/main" id="{9387433F-A101-A9E1-808E-7256B7551BE7}"/>
              </a:ext>
            </a:extLst>
          </p:cNvPr>
          <p:cNvSpPr txBox="1"/>
          <p:nvPr/>
        </p:nvSpPr>
        <p:spPr>
          <a:xfrm>
            <a:off x="1534376" y="4151303"/>
            <a:ext cx="3175097" cy="300082"/>
          </a:xfrm>
          <a:prstGeom prst="rect">
            <a:avLst/>
          </a:prstGeom>
          <a:noFill/>
        </p:spPr>
        <p:txBody>
          <a:bodyPr wrap="square">
            <a:spAutoFit/>
          </a:bodyPr>
          <a:lstStyle/>
          <a:p>
            <a:pPr defTabSz="342900" eaLnBrk="1" fontAlgn="auto" hangingPunct="1">
              <a:spcBef>
                <a:spcPts val="0"/>
              </a:spcBef>
              <a:spcAft>
                <a:spcPts val="0"/>
              </a:spcAft>
            </a:pPr>
            <a:r>
              <a:rPr lang="en-US" sz="1350" b="1" u="sng" dirty="0">
                <a:solidFill>
                  <a:prstClr val="black"/>
                </a:solidFill>
                <a:latin typeface="Cambria" panose="02040503050406030204" pitchFamily="18" charset="0"/>
                <a:ea typeface="Cambria" panose="02040503050406030204" pitchFamily="18" charset="0"/>
                <a:cs typeface="Cavolini" panose="020B0502040204020203" pitchFamily="66" charset="0"/>
              </a:rPr>
              <a:t>What are other ways I can help?</a:t>
            </a:r>
          </a:p>
        </p:txBody>
      </p:sp>
      <p:sp>
        <p:nvSpPr>
          <p:cNvPr id="20" name="TextBox 19">
            <a:extLst>
              <a:ext uri="{FF2B5EF4-FFF2-40B4-BE49-F238E27FC236}">
                <a16:creationId xmlns:a16="http://schemas.microsoft.com/office/drawing/2014/main" id="{CE5163E6-6E71-4B76-FF1E-88118D119C88}"/>
              </a:ext>
            </a:extLst>
          </p:cNvPr>
          <p:cNvSpPr txBox="1"/>
          <p:nvPr/>
        </p:nvSpPr>
        <p:spPr>
          <a:xfrm>
            <a:off x="4768457" y="1711652"/>
            <a:ext cx="1047528" cy="507831"/>
          </a:xfrm>
          <a:prstGeom prst="rect">
            <a:avLst/>
          </a:prstGeom>
          <a:noFill/>
        </p:spPr>
        <p:txBody>
          <a:bodyPr wrap="square">
            <a:spAutoFit/>
          </a:bodyPr>
          <a:lstStyle/>
          <a:p>
            <a:pPr algn="ctr" defTabSz="342900" eaLnBrk="1" fontAlgn="auto" hangingPunct="1">
              <a:spcBef>
                <a:spcPts val="0"/>
              </a:spcBef>
              <a:spcAft>
                <a:spcPts val="0"/>
              </a:spcAft>
            </a:pPr>
            <a:r>
              <a:rPr lang="en-US" sz="1350" b="1" dirty="0">
                <a:solidFill>
                  <a:srgbClr val="6C2678"/>
                </a:solidFill>
                <a:latin typeface="Cambria" panose="02040503050406030204" pitchFamily="18" charset="0"/>
                <a:ea typeface="Cambria" panose="02040503050406030204" pitchFamily="18" charset="0"/>
              </a:rPr>
              <a:t>Scan me to Order</a:t>
            </a:r>
          </a:p>
        </p:txBody>
      </p:sp>
      <p:sp>
        <p:nvSpPr>
          <p:cNvPr id="35" name="TextBox 34">
            <a:extLst>
              <a:ext uri="{FF2B5EF4-FFF2-40B4-BE49-F238E27FC236}">
                <a16:creationId xmlns:a16="http://schemas.microsoft.com/office/drawing/2014/main" id="{D466FB74-578F-98CE-430D-3E2E02ED4BB7}"/>
              </a:ext>
            </a:extLst>
          </p:cNvPr>
          <p:cNvSpPr txBox="1"/>
          <p:nvPr/>
        </p:nvSpPr>
        <p:spPr>
          <a:xfrm>
            <a:off x="7224390" y="979840"/>
            <a:ext cx="1296421" cy="300082"/>
          </a:xfrm>
          <a:prstGeom prst="rect">
            <a:avLst/>
          </a:prstGeom>
          <a:noFill/>
        </p:spPr>
        <p:txBody>
          <a:bodyPr wrap="square">
            <a:spAutoFit/>
          </a:bodyPr>
          <a:lstStyle/>
          <a:p>
            <a:pPr defTabSz="342900" eaLnBrk="1" fontAlgn="auto" hangingPunct="1">
              <a:spcBef>
                <a:spcPts val="0"/>
              </a:spcBef>
              <a:spcAft>
                <a:spcPts val="0"/>
              </a:spcAft>
            </a:pPr>
            <a:r>
              <a:rPr lang="en-US" sz="1350" b="1" u="sng" dirty="0">
                <a:solidFill>
                  <a:prstClr val="black"/>
                </a:solidFill>
                <a:latin typeface="Cambria" panose="02040503050406030204" pitchFamily="18" charset="0"/>
                <a:ea typeface="Cambria" panose="02040503050406030204" pitchFamily="18" charset="0"/>
                <a:cs typeface="Cavolini" panose="020B0502040204020203" pitchFamily="66" charset="0"/>
              </a:rPr>
              <a:t>Who are we?</a:t>
            </a:r>
          </a:p>
        </p:txBody>
      </p:sp>
      <p:pic>
        <p:nvPicPr>
          <p:cNvPr id="36" name="Picture 2" descr="Normandale French Immersion PTO">
            <a:extLst>
              <a:ext uri="{FF2B5EF4-FFF2-40B4-BE49-F238E27FC236}">
                <a16:creationId xmlns:a16="http://schemas.microsoft.com/office/drawing/2014/main" id="{92F25918-8BFC-94F8-F6F3-00176A06E33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5829" t="6239" r="14598" b="11044"/>
          <a:stretch/>
        </p:blipFill>
        <p:spPr bwMode="auto">
          <a:xfrm rot="21059030">
            <a:off x="5463307" y="4087421"/>
            <a:ext cx="1163522" cy="71161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4FE23B5-491E-D34B-4EB7-D734EA2EAEFE}"/>
              </a:ext>
            </a:extLst>
          </p:cNvPr>
          <p:cNvSpPr txBox="1"/>
          <p:nvPr/>
        </p:nvSpPr>
        <p:spPr>
          <a:xfrm>
            <a:off x="5967539" y="2698525"/>
            <a:ext cx="1928098" cy="253916"/>
          </a:xfrm>
          <a:prstGeom prst="rect">
            <a:avLst/>
          </a:prstGeom>
          <a:noFill/>
        </p:spPr>
        <p:txBody>
          <a:bodyPr wrap="square">
            <a:spAutoFit/>
          </a:bodyPr>
          <a:lstStyle/>
          <a:p>
            <a:pPr algn="ctr" defTabSz="342900" eaLnBrk="1" fontAlgn="auto" hangingPunct="1">
              <a:spcBef>
                <a:spcPts val="0"/>
              </a:spcBef>
              <a:spcAft>
                <a:spcPts val="0"/>
              </a:spcAft>
            </a:pPr>
            <a:r>
              <a:rPr lang="en-US" sz="1050" b="1" dirty="0">
                <a:solidFill>
                  <a:prstClr val="black"/>
                </a:solidFill>
                <a:latin typeface="Corbel" panose="020B0503020204020204"/>
              </a:rPr>
              <a:t>Melissa Rivers, President</a:t>
            </a:r>
          </a:p>
        </p:txBody>
      </p:sp>
      <p:sp>
        <p:nvSpPr>
          <p:cNvPr id="40" name="TextBox 39">
            <a:extLst>
              <a:ext uri="{FF2B5EF4-FFF2-40B4-BE49-F238E27FC236}">
                <a16:creationId xmlns:a16="http://schemas.microsoft.com/office/drawing/2014/main" id="{D5830F07-CBAC-BA93-D135-CBCEF31F67A8}"/>
              </a:ext>
            </a:extLst>
          </p:cNvPr>
          <p:cNvSpPr txBox="1"/>
          <p:nvPr/>
        </p:nvSpPr>
        <p:spPr>
          <a:xfrm>
            <a:off x="7351806" y="2434684"/>
            <a:ext cx="1979169" cy="253916"/>
          </a:xfrm>
          <a:prstGeom prst="rect">
            <a:avLst/>
          </a:prstGeom>
          <a:noFill/>
        </p:spPr>
        <p:txBody>
          <a:bodyPr wrap="square">
            <a:spAutoFit/>
          </a:bodyPr>
          <a:lstStyle/>
          <a:p>
            <a:pPr algn="ctr" defTabSz="342900" eaLnBrk="1" fontAlgn="auto" hangingPunct="1">
              <a:spcBef>
                <a:spcPts val="0"/>
              </a:spcBef>
              <a:spcAft>
                <a:spcPts val="0"/>
              </a:spcAft>
            </a:pPr>
            <a:r>
              <a:rPr lang="en-US" sz="1050" b="1" dirty="0">
                <a:solidFill>
                  <a:prstClr val="black"/>
                </a:solidFill>
                <a:latin typeface="Corbel" panose="020B0503020204020204"/>
              </a:rPr>
              <a:t>Jennifer </a:t>
            </a:r>
            <a:r>
              <a:rPr lang="en-US" sz="1050" b="1" dirty="0" err="1">
                <a:solidFill>
                  <a:prstClr val="black"/>
                </a:solidFill>
                <a:latin typeface="Corbel" panose="020B0503020204020204"/>
              </a:rPr>
              <a:t>Farino</a:t>
            </a:r>
            <a:r>
              <a:rPr lang="en-US" sz="1050" b="1" dirty="0">
                <a:solidFill>
                  <a:prstClr val="black"/>
                </a:solidFill>
                <a:latin typeface="Corbel" panose="020B0503020204020204"/>
              </a:rPr>
              <a:t>, Treasurer</a:t>
            </a:r>
          </a:p>
        </p:txBody>
      </p:sp>
      <p:sp>
        <p:nvSpPr>
          <p:cNvPr id="42" name="TextBox 41">
            <a:extLst>
              <a:ext uri="{FF2B5EF4-FFF2-40B4-BE49-F238E27FC236}">
                <a16:creationId xmlns:a16="http://schemas.microsoft.com/office/drawing/2014/main" id="{00FA3D13-CC2D-5F22-DEB4-FC77CD24F1E9}"/>
              </a:ext>
            </a:extLst>
          </p:cNvPr>
          <p:cNvSpPr txBox="1"/>
          <p:nvPr/>
        </p:nvSpPr>
        <p:spPr>
          <a:xfrm>
            <a:off x="6961796" y="4097041"/>
            <a:ext cx="2170895" cy="253916"/>
          </a:xfrm>
          <a:prstGeom prst="rect">
            <a:avLst/>
          </a:prstGeom>
          <a:noFill/>
        </p:spPr>
        <p:txBody>
          <a:bodyPr wrap="square">
            <a:spAutoFit/>
          </a:bodyPr>
          <a:lstStyle/>
          <a:p>
            <a:pPr defTabSz="342900" eaLnBrk="1" fontAlgn="auto" hangingPunct="1">
              <a:spcBef>
                <a:spcPts val="0"/>
              </a:spcBef>
              <a:spcAft>
                <a:spcPts val="0"/>
              </a:spcAft>
            </a:pPr>
            <a:r>
              <a:rPr lang="en-US" sz="1050" b="1" dirty="0">
                <a:solidFill>
                  <a:prstClr val="black"/>
                </a:solidFill>
                <a:latin typeface="Corbel" panose="020B0503020204020204"/>
              </a:rPr>
              <a:t>Tiffani Chavez, Secretary</a:t>
            </a:r>
          </a:p>
        </p:txBody>
      </p:sp>
      <p:pic>
        <p:nvPicPr>
          <p:cNvPr id="45" name="Picture 4" descr="1,348,484 Website Icon Cliparts, Stock Vector and Royalty Free Website Icon  Illustrations">
            <a:extLst>
              <a:ext uri="{FF2B5EF4-FFF2-40B4-BE49-F238E27FC236}">
                <a16:creationId xmlns:a16="http://schemas.microsoft.com/office/drawing/2014/main" id="{23E38BAF-320E-364A-64CC-08EFCAD05BB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45190" y="5283958"/>
            <a:ext cx="154596" cy="15459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6CD4A38D-A91D-4103-3B90-3A9D9DF050E9}"/>
              </a:ext>
            </a:extLst>
          </p:cNvPr>
          <p:cNvPicPr>
            <a:picLocks noChangeAspect="1"/>
          </p:cNvPicPr>
          <p:nvPr/>
        </p:nvPicPr>
        <p:blipFill rotWithShape="1">
          <a:blip r:embed="rId19"/>
          <a:srcRect l="30076" t="23801" r="31161" b="23134"/>
          <a:stretch/>
        </p:blipFill>
        <p:spPr>
          <a:xfrm flipH="1" flipV="1">
            <a:off x="5659441" y="5438554"/>
            <a:ext cx="150644" cy="154595"/>
          </a:xfrm>
          <a:prstGeom prst="rect">
            <a:avLst/>
          </a:prstGeom>
        </p:spPr>
      </p:pic>
      <p:pic>
        <p:nvPicPr>
          <p:cNvPr id="47" name="Picture 46">
            <a:extLst>
              <a:ext uri="{FF2B5EF4-FFF2-40B4-BE49-F238E27FC236}">
                <a16:creationId xmlns:a16="http://schemas.microsoft.com/office/drawing/2014/main" id="{BB682823-34B8-9231-8257-B7399A5732C1}"/>
              </a:ext>
            </a:extLst>
          </p:cNvPr>
          <p:cNvPicPr>
            <a:picLocks noChangeAspect="1"/>
          </p:cNvPicPr>
          <p:nvPr/>
        </p:nvPicPr>
        <p:blipFill rotWithShape="1">
          <a:blip r:embed="rId20"/>
          <a:srcRect l="30777" t="14552" r="29751" b="14883"/>
          <a:stretch/>
        </p:blipFill>
        <p:spPr>
          <a:xfrm>
            <a:off x="5659440" y="5147912"/>
            <a:ext cx="135252" cy="136046"/>
          </a:xfrm>
          <a:prstGeom prst="flowChartConnector">
            <a:avLst/>
          </a:prstGeom>
        </p:spPr>
      </p:pic>
      <p:pic>
        <p:nvPicPr>
          <p:cNvPr id="48" name="Picture 47" descr="Create a Corporate Email Address » Business Emails starting at $1/month |  IONOS by 1&amp;1">
            <a:extLst>
              <a:ext uri="{FF2B5EF4-FFF2-40B4-BE49-F238E27FC236}">
                <a16:creationId xmlns:a16="http://schemas.microsoft.com/office/drawing/2014/main" id="{054BBFE4-CABD-31B4-82DB-650EB68CBB4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65874" y="5006997"/>
            <a:ext cx="116811" cy="1168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8837D7-818E-761F-E499-C66E642991A4}"/>
              </a:ext>
            </a:extLst>
          </p:cNvPr>
          <p:cNvPicPr>
            <a:picLocks noChangeAspect="1"/>
          </p:cNvPicPr>
          <p:nvPr/>
        </p:nvPicPr>
        <p:blipFill>
          <a:blip r:embed="rId22"/>
          <a:stretch>
            <a:fillRect/>
          </a:stretch>
        </p:blipFill>
        <p:spPr>
          <a:xfrm>
            <a:off x="0" y="0"/>
            <a:ext cx="9144000" cy="7010400"/>
          </a:xfrm>
          <a:prstGeom prst="rect">
            <a:avLst/>
          </a:prstGeom>
        </p:spPr>
      </p:pic>
    </p:spTree>
    <p:extLst>
      <p:ext uri="{BB962C8B-B14F-4D97-AF65-F5344CB8AC3E}">
        <p14:creationId xmlns:p14="http://schemas.microsoft.com/office/powerpoint/2010/main" val="3580490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2079538-05C6-7BF8-75A3-0635890E771B}"/>
              </a:ext>
            </a:extLst>
          </p:cNvPr>
          <p:cNvSpPr>
            <a:spLocks noGrp="1" noChangeArrowheads="1"/>
          </p:cNvSpPr>
          <p:nvPr>
            <p:ph type="title"/>
          </p:nvPr>
        </p:nvSpPr>
        <p:spPr/>
        <p:txBody>
          <a:bodyPr/>
          <a:lstStyle/>
          <a:p>
            <a:pPr eaLnBrk="1" hangingPunct="1"/>
            <a:r>
              <a:rPr lang="en-US" altLang="en-US" sz="4000" dirty="0"/>
              <a:t>Title 1 Information</a:t>
            </a:r>
            <a:br>
              <a:rPr lang="en-US" altLang="en-US" sz="4000" dirty="0"/>
            </a:br>
            <a:endParaRPr lang="en-US" altLang="en-US" sz="4000" dirty="0"/>
          </a:p>
        </p:txBody>
      </p:sp>
      <p:sp>
        <p:nvSpPr>
          <p:cNvPr id="21507" name="Rectangle 3">
            <a:extLst>
              <a:ext uri="{FF2B5EF4-FFF2-40B4-BE49-F238E27FC236}">
                <a16:creationId xmlns:a16="http://schemas.microsoft.com/office/drawing/2014/main" id="{04A4DC31-5F3A-5E94-0150-97273FEFBC52}"/>
              </a:ext>
            </a:extLst>
          </p:cNvPr>
          <p:cNvSpPr>
            <a:spLocks noGrp="1" noChangeArrowheads="1"/>
          </p:cNvSpPr>
          <p:nvPr>
            <p:ph type="body" idx="1"/>
          </p:nvPr>
        </p:nvSpPr>
        <p:spPr/>
        <p:txBody>
          <a:bodyPr/>
          <a:lstStyle/>
          <a:p>
            <a:pPr algn="ctr" eaLnBrk="1" hangingPunct="1">
              <a:buFontTx/>
              <a:buNone/>
            </a:pPr>
            <a:r>
              <a:rPr lang="en-US" altLang="en-US" dirty="0">
                <a:hlinkClick r:id="rId2"/>
              </a:rPr>
              <a:t>https://www.loom.com/share/7b03aa2c47974e4793c242af0454cefc?sid=c665a05d-db20-480f-b8dc-7394f842566b</a:t>
            </a:r>
            <a:endParaRPr lang="en-US" altLang="en-US" dirty="0"/>
          </a:p>
          <a:p>
            <a:pPr algn="ctr" eaLnBrk="1" hangingPunct="1">
              <a:buFontTx/>
              <a:buNone/>
            </a:pPr>
            <a:endParaRPr lang="en-US" altLang="en-US" dirty="0"/>
          </a:p>
          <a:p>
            <a:pPr algn="ctr" eaLnBrk="1" hangingPunct="1">
              <a:buFontTx/>
              <a:buNone/>
            </a:pPr>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0A367DF-4ADF-1EF7-02CD-0A9BAD4AAB25}"/>
              </a:ext>
            </a:extLst>
          </p:cNvPr>
          <p:cNvSpPr>
            <a:spLocks noGrp="1" noChangeArrowheads="1"/>
          </p:cNvSpPr>
          <p:nvPr>
            <p:ph type="title"/>
          </p:nvPr>
        </p:nvSpPr>
        <p:spPr>
          <a:xfrm>
            <a:off x="1066800" y="381000"/>
            <a:ext cx="7620000" cy="838200"/>
          </a:xfrm>
        </p:spPr>
        <p:txBody>
          <a:bodyPr/>
          <a:lstStyle/>
          <a:p>
            <a:pPr eaLnBrk="1" hangingPunct="1"/>
            <a:r>
              <a:rPr lang="en-US" altLang="en-US" b="1"/>
              <a:t>Language Arts</a:t>
            </a:r>
            <a:r>
              <a:rPr lang="en-US" altLang="en-US"/>
              <a:t> </a:t>
            </a:r>
          </a:p>
        </p:txBody>
      </p:sp>
      <p:sp>
        <p:nvSpPr>
          <p:cNvPr id="28675" name="Rectangle 3">
            <a:extLst>
              <a:ext uri="{FF2B5EF4-FFF2-40B4-BE49-F238E27FC236}">
                <a16:creationId xmlns:a16="http://schemas.microsoft.com/office/drawing/2014/main" id="{E0E14120-C175-76F8-D707-EEE6F001DCDE}"/>
              </a:ext>
            </a:extLst>
          </p:cNvPr>
          <p:cNvSpPr>
            <a:spLocks noGrp="1" noChangeArrowheads="1"/>
          </p:cNvSpPr>
          <p:nvPr>
            <p:ph type="body" idx="1"/>
          </p:nvPr>
        </p:nvSpPr>
        <p:spPr>
          <a:xfrm>
            <a:off x="990600" y="1600200"/>
            <a:ext cx="7620000" cy="4419600"/>
          </a:xfrm>
        </p:spPr>
        <p:txBody>
          <a:bodyPr/>
          <a:lstStyle/>
          <a:p>
            <a:pPr marL="0" indent="0" algn="ctr" eaLnBrk="1" hangingPunct="1">
              <a:lnSpc>
                <a:spcPct val="90000"/>
              </a:lnSpc>
              <a:buFontTx/>
              <a:buNone/>
              <a:defRPr/>
            </a:pPr>
            <a:r>
              <a:rPr lang="en-US" sz="2800" b="1" dirty="0"/>
              <a:t>OBJECTIVES:</a:t>
            </a:r>
          </a:p>
          <a:p>
            <a:pPr eaLnBrk="1" hangingPunct="1">
              <a:lnSpc>
                <a:spcPct val="90000"/>
              </a:lnSpc>
              <a:defRPr/>
            </a:pPr>
            <a:r>
              <a:rPr lang="en-US" sz="2800" dirty="0"/>
              <a:t>Mastery of letters and sounds</a:t>
            </a:r>
          </a:p>
          <a:p>
            <a:pPr eaLnBrk="1" hangingPunct="1">
              <a:lnSpc>
                <a:spcPct val="90000"/>
              </a:lnSpc>
              <a:defRPr/>
            </a:pPr>
            <a:r>
              <a:rPr lang="en-US" sz="2800" dirty="0"/>
              <a:t>Mastery of  writing letters</a:t>
            </a:r>
          </a:p>
          <a:p>
            <a:pPr eaLnBrk="1" hangingPunct="1">
              <a:lnSpc>
                <a:spcPct val="90000"/>
              </a:lnSpc>
              <a:defRPr/>
            </a:pPr>
            <a:r>
              <a:rPr lang="en-US" sz="2800" dirty="0"/>
              <a:t>Mastery identifying words and sentences</a:t>
            </a:r>
          </a:p>
          <a:p>
            <a:pPr eaLnBrk="1" hangingPunct="1">
              <a:lnSpc>
                <a:spcPct val="90000"/>
              </a:lnSpc>
              <a:defRPr/>
            </a:pPr>
            <a:r>
              <a:rPr lang="en-US" sz="2800" dirty="0"/>
              <a:t>Speak in complete sentences</a:t>
            </a:r>
          </a:p>
          <a:p>
            <a:pPr eaLnBrk="1" hangingPunct="1">
              <a:lnSpc>
                <a:spcPct val="90000"/>
              </a:lnSpc>
              <a:defRPr/>
            </a:pPr>
            <a:r>
              <a:rPr lang="en-US" sz="2800" dirty="0"/>
              <a:t>Write in complete sentences</a:t>
            </a:r>
          </a:p>
          <a:p>
            <a:pPr eaLnBrk="1" hangingPunct="1">
              <a:lnSpc>
                <a:spcPct val="90000"/>
              </a:lnSpc>
              <a:defRPr/>
            </a:pPr>
            <a:r>
              <a:rPr lang="en-US" sz="2800" dirty="0"/>
              <a:t>Identify the parts of a book</a:t>
            </a:r>
          </a:p>
          <a:p>
            <a:pPr eaLnBrk="1" hangingPunct="1">
              <a:lnSpc>
                <a:spcPct val="90000"/>
              </a:lnSpc>
              <a:defRPr/>
            </a:pPr>
            <a:r>
              <a:rPr lang="en-US" sz="2800" dirty="0"/>
              <a:t>Reading books for pleasure and knowledge</a:t>
            </a:r>
          </a:p>
          <a:p>
            <a:pPr eaLnBrk="1" hangingPunct="1">
              <a:lnSpc>
                <a:spcPct val="90000"/>
              </a:lnSpc>
              <a:buFontTx/>
              <a:buNone/>
              <a:defRPr/>
            </a:pPr>
            <a:r>
              <a:rPr lang="en-US" sz="2400" i="1" dirty="0"/>
              <a:t>Link to Language Arts Standards</a:t>
            </a:r>
          </a:p>
          <a:p>
            <a:pPr eaLnBrk="1" hangingPunct="1">
              <a:lnSpc>
                <a:spcPct val="90000"/>
              </a:lnSpc>
              <a:buFontTx/>
              <a:buNone/>
              <a:defRPr/>
            </a:pPr>
            <a:r>
              <a:rPr lang="en-US" sz="1400" i="1" dirty="0"/>
              <a:t>http://www.cusd80.com/cms/lib6/AZ01001175/Centricity/Domain/4554/ELA_K-2nd_blueprints.pdf</a:t>
            </a:r>
          </a:p>
          <a:p>
            <a:pPr eaLnBrk="1" hangingPunct="1">
              <a:lnSpc>
                <a:spcPct val="90000"/>
              </a:lnSpc>
              <a:buFontTx/>
              <a:buNone/>
              <a:defRPr/>
            </a:pPr>
            <a:endParaRPr lang="en-US" sz="2400" i="1" dirty="0"/>
          </a:p>
        </p:txBody>
      </p:sp>
      <p:pic>
        <p:nvPicPr>
          <p:cNvPr id="6148" name="Picture 4" descr="BD04915_">
            <a:extLst>
              <a:ext uri="{FF2B5EF4-FFF2-40B4-BE49-F238E27FC236}">
                <a16:creationId xmlns:a16="http://schemas.microsoft.com/office/drawing/2014/main" id="{4F9D8404-9C3E-F431-116A-6164F0CCE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04800"/>
            <a:ext cx="100488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9C1E6"/>
        </a:solidFill>
        <a:effectLst/>
      </p:bgPr>
    </p:bg>
    <p:spTree>
      <p:nvGrpSpPr>
        <p:cNvPr id="1" name="Shape 83"/>
        <p:cNvGrpSpPr/>
        <p:nvPr/>
      </p:nvGrpSpPr>
      <p:grpSpPr>
        <a:xfrm>
          <a:off x="0" y="0"/>
          <a:ext cx="0" cy="0"/>
          <a:chOff x="0" y="0"/>
          <a:chExt cx="0" cy="0"/>
        </a:xfrm>
      </p:grpSpPr>
      <p:sp>
        <p:nvSpPr>
          <p:cNvPr id="84" name="Google Shape;84;p13"/>
          <p:cNvSpPr/>
          <p:nvPr/>
        </p:nvSpPr>
        <p:spPr>
          <a:xfrm>
            <a:off x="1523803" y="3752272"/>
            <a:ext cx="5897648" cy="2248478"/>
          </a:xfrm>
          <a:custGeom>
            <a:avLst/>
            <a:gdLst/>
            <a:ahLst/>
            <a:cxnLst/>
            <a:rect l="l" t="t" r="r" b="b"/>
            <a:pathLst>
              <a:path w="11795295" h="4496956" extrusionOk="0">
                <a:moveTo>
                  <a:pt x="0" y="0"/>
                </a:moveTo>
                <a:lnTo>
                  <a:pt x="11795295" y="0"/>
                </a:lnTo>
                <a:lnTo>
                  <a:pt x="11795295" y="4496956"/>
                </a:lnTo>
                <a:lnTo>
                  <a:pt x="0" y="4496956"/>
                </a:lnTo>
                <a:lnTo>
                  <a:pt x="0" y="0"/>
                </a:lnTo>
                <a:close/>
              </a:path>
            </a:pathLst>
          </a:custGeom>
          <a:blipFill rotWithShape="1">
            <a:blip r:embed="rId3">
              <a:alphaModFix/>
            </a:blip>
            <a:stretch>
              <a:fillRect/>
            </a:stretch>
          </a:blipFill>
          <a:ln>
            <a:noFill/>
          </a:ln>
        </p:spPr>
        <p:txBody>
          <a:bodyPr/>
          <a:lstStyle/>
          <a:p>
            <a:endParaRPr lang="en-US"/>
          </a:p>
        </p:txBody>
      </p:sp>
      <p:sp>
        <p:nvSpPr>
          <p:cNvPr id="85" name="Google Shape;85;p13"/>
          <p:cNvSpPr/>
          <p:nvPr/>
        </p:nvSpPr>
        <p:spPr>
          <a:xfrm rot="-905245">
            <a:off x="6504572" y="-153408"/>
            <a:ext cx="3694405" cy="3264931"/>
          </a:xfrm>
          <a:custGeom>
            <a:avLst/>
            <a:gdLst/>
            <a:ahLst/>
            <a:cxnLst/>
            <a:rect l="l" t="t" r="r" b="b"/>
            <a:pathLst>
              <a:path w="7388810" h="6529861" extrusionOk="0">
                <a:moveTo>
                  <a:pt x="0" y="0"/>
                </a:moveTo>
                <a:lnTo>
                  <a:pt x="7388811" y="0"/>
                </a:lnTo>
                <a:lnTo>
                  <a:pt x="7388811" y="6529861"/>
                </a:lnTo>
                <a:lnTo>
                  <a:pt x="0" y="6529861"/>
                </a:lnTo>
                <a:lnTo>
                  <a:pt x="0" y="0"/>
                </a:lnTo>
                <a:close/>
              </a:path>
            </a:pathLst>
          </a:custGeom>
          <a:blipFill rotWithShape="1">
            <a:blip r:embed="rId4">
              <a:alphaModFix amt="9999"/>
            </a:blip>
            <a:stretch>
              <a:fillRect/>
            </a:stretch>
          </a:blipFill>
          <a:ln>
            <a:noFill/>
          </a:ln>
        </p:spPr>
        <p:txBody>
          <a:bodyPr/>
          <a:lstStyle/>
          <a:p>
            <a:endParaRPr lang="en-US"/>
          </a:p>
        </p:txBody>
      </p:sp>
      <p:sp>
        <p:nvSpPr>
          <p:cNvPr id="86" name="Google Shape;86;p13"/>
          <p:cNvSpPr/>
          <p:nvPr/>
        </p:nvSpPr>
        <p:spPr>
          <a:xfrm rot="922111" flipH="1">
            <a:off x="-1049630" y="-153408"/>
            <a:ext cx="3694405" cy="3264931"/>
          </a:xfrm>
          <a:custGeom>
            <a:avLst/>
            <a:gdLst/>
            <a:ahLst/>
            <a:cxnLst/>
            <a:rect l="l" t="t" r="r" b="b"/>
            <a:pathLst>
              <a:path w="7388810" h="6529861" extrusionOk="0">
                <a:moveTo>
                  <a:pt x="7388810" y="0"/>
                </a:moveTo>
                <a:lnTo>
                  <a:pt x="0" y="0"/>
                </a:lnTo>
                <a:lnTo>
                  <a:pt x="0" y="6529861"/>
                </a:lnTo>
                <a:lnTo>
                  <a:pt x="7388810" y="6529861"/>
                </a:lnTo>
                <a:lnTo>
                  <a:pt x="7388810" y="0"/>
                </a:lnTo>
                <a:close/>
              </a:path>
            </a:pathLst>
          </a:custGeom>
          <a:blipFill rotWithShape="1">
            <a:blip r:embed="rId4">
              <a:alphaModFix amt="9999"/>
            </a:blip>
            <a:stretch>
              <a:fillRect/>
            </a:stretch>
          </a:blipFill>
          <a:ln>
            <a:noFill/>
          </a:ln>
        </p:spPr>
        <p:txBody>
          <a:bodyPr/>
          <a:lstStyle/>
          <a:p>
            <a:endParaRPr lang="en-US"/>
          </a:p>
        </p:txBody>
      </p:sp>
      <p:sp>
        <p:nvSpPr>
          <p:cNvPr id="87" name="Google Shape;87;p13"/>
          <p:cNvSpPr txBox="1"/>
          <p:nvPr/>
        </p:nvSpPr>
        <p:spPr>
          <a:xfrm>
            <a:off x="1082515" y="607072"/>
            <a:ext cx="7019168" cy="1932517"/>
          </a:xfrm>
          <a:prstGeom prst="rect">
            <a:avLst/>
          </a:prstGeom>
          <a:noFill/>
          <a:ln>
            <a:noFill/>
          </a:ln>
        </p:spPr>
        <p:txBody>
          <a:bodyPr spcFirstLastPara="1" wrap="square" lIns="0" tIns="0" rIns="0" bIns="0" anchor="t" anchorCtr="0">
            <a:spAutoFit/>
          </a:bodyPr>
          <a:lstStyle/>
          <a:p>
            <a:pPr algn="ctr" defTabSz="457200" eaLnBrk="1" fontAlgn="auto" hangingPunct="1">
              <a:lnSpc>
                <a:spcPct val="140002"/>
              </a:lnSpc>
              <a:spcBef>
                <a:spcPts val="0"/>
              </a:spcBef>
              <a:spcAft>
                <a:spcPts val="0"/>
              </a:spcAft>
              <a:buClr>
                <a:srgbClr val="000000"/>
              </a:buClr>
            </a:pPr>
            <a:r>
              <a:rPr lang="en-US" sz="8970" kern="0" dirty="0">
                <a:solidFill>
                  <a:srgbClr val="FFFFFF"/>
                </a:solidFill>
                <a:latin typeface="Luckiest Guy"/>
                <a:ea typeface="Luckiest Guy"/>
                <a:cs typeface="Luckiest Guy"/>
                <a:sym typeface="Luckiest Guy"/>
              </a:rPr>
              <a:t>Education</a:t>
            </a:r>
            <a:endParaRPr sz="700" kern="0" dirty="0">
              <a:solidFill>
                <a:srgbClr val="000000"/>
              </a:solidFill>
              <a:latin typeface="Arial"/>
              <a:cs typeface="Arial"/>
              <a:sym typeface="Arial"/>
            </a:endParaRPr>
          </a:p>
        </p:txBody>
      </p:sp>
      <p:sp>
        <p:nvSpPr>
          <p:cNvPr id="88" name="Google Shape;88;p13"/>
          <p:cNvSpPr/>
          <p:nvPr/>
        </p:nvSpPr>
        <p:spPr>
          <a:xfrm>
            <a:off x="8351775" y="3901949"/>
            <a:ext cx="1584452" cy="1584452"/>
          </a:xfrm>
          <a:custGeom>
            <a:avLst/>
            <a:gdLst/>
            <a:ahLst/>
            <a:cxnLst/>
            <a:rect l="l" t="t" r="r" b="b"/>
            <a:pathLst>
              <a:path w="3168903" h="3168903" extrusionOk="0">
                <a:moveTo>
                  <a:pt x="0" y="0"/>
                </a:moveTo>
                <a:lnTo>
                  <a:pt x="3168902" y="0"/>
                </a:lnTo>
                <a:lnTo>
                  <a:pt x="3168902" y="3168903"/>
                </a:lnTo>
                <a:lnTo>
                  <a:pt x="0" y="3168903"/>
                </a:lnTo>
                <a:lnTo>
                  <a:pt x="0" y="0"/>
                </a:lnTo>
                <a:close/>
              </a:path>
            </a:pathLst>
          </a:custGeom>
          <a:blipFill rotWithShape="1">
            <a:blip r:embed="rId5">
              <a:alphaModFix/>
            </a:blip>
            <a:stretch>
              <a:fillRect/>
            </a:stretch>
          </a:blipFill>
          <a:ln>
            <a:noFill/>
          </a:ln>
        </p:spPr>
        <p:txBody>
          <a:bodyPr/>
          <a:lstStyle/>
          <a:p>
            <a:endParaRPr lang="en-US"/>
          </a:p>
        </p:txBody>
      </p:sp>
      <p:sp>
        <p:nvSpPr>
          <p:cNvPr id="89" name="Google Shape;89;p13"/>
          <p:cNvSpPr/>
          <p:nvPr/>
        </p:nvSpPr>
        <p:spPr>
          <a:xfrm>
            <a:off x="-792226" y="3901949"/>
            <a:ext cx="1584452" cy="1584452"/>
          </a:xfrm>
          <a:custGeom>
            <a:avLst/>
            <a:gdLst/>
            <a:ahLst/>
            <a:cxnLst/>
            <a:rect l="l" t="t" r="r" b="b"/>
            <a:pathLst>
              <a:path w="3168903" h="3168903" extrusionOk="0">
                <a:moveTo>
                  <a:pt x="0" y="0"/>
                </a:moveTo>
                <a:lnTo>
                  <a:pt x="3168902" y="0"/>
                </a:lnTo>
                <a:lnTo>
                  <a:pt x="3168902" y="3168903"/>
                </a:lnTo>
                <a:lnTo>
                  <a:pt x="0" y="3168903"/>
                </a:lnTo>
                <a:lnTo>
                  <a:pt x="0" y="0"/>
                </a:lnTo>
                <a:close/>
              </a:path>
            </a:pathLst>
          </a:custGeom>
          <a:blipFill rotWithShape="1">
            <a:blip r:embed="rId5">
              <a:alphaModFix/>
            </a:blip>
            <a:stretch>
              <a:fillRect/>
            </a:stretch>
          </a:blipFill>
          <a:ln>
            <a:noFill/>
          </a:ln>
        </p:spPr>
        <p:txBody>
          <a:bodyPr/>
          <a:lstStyle/>
          <a:p>
            <a:endParaRPr lang="en-US"/>
          </a:p>
        </p:txBody>
      </p:sp>
      <p:sp>
        <p:nvSpPr>
          <p:cNvPr id="90" name="Google Shape;90;p13"/>
          <p:cNvSpPr/>
          <p:nvPr/>
        </p:nvSpPr>
        <p:spPr>
          <a:xfrm>
            <a:off x="684374" y="5688313"/>
            <a:ext cx="756084" cy="189021"/>
          </a:xfrm>
          <a:custGeom>
            <a:avLst/>
            <a:gdLst/>
            <a:ahLst/>
            <a:cxnLst/>
            <a:rect l="l" t="t" r="r" b="b"/>
            <a:pathLst>
              <a:path w="1512168" h="378042" extrusionOk="0">
                <a:moveTo>
                  <a:pt x="0" y="0"/>
                </a:moveTo>
                <a:lnTo>
                  <a:pt x="1512168" y="0"/>
                </a:lnTo>
                <a:lnTo>
                  <a:pt x="1512168" y="378042"/>
                </a:lnTo>
                <a:lnTo>
                  <a:pt x="0" y="378042"/>
                </a:lnTo>
                <a:lnTo>
                  <a:pt x="0" y="0"/>
                </a:lnTo>
                <a:close/>
              </a:path>
            </a:pathLst>
          </a:custGeom>
          <a:blipFill rotWithShape="1">
            <a:blip r:embed="rId6">
              <a:alphaModFix/>
            </a:blip>
            <a:stretch>
              <a:fillRect/>
            </a:stretch>
          </a:blipFill>
          <a:ln>
            <a:noFill/>
          </a:ln>
        </p:spPr>
        <p:txBody>
          <a:bodyPr/>
          <a:lstStyle/>
          <a:p>
            <a:endParaRPr lang="en-US"/>
          </a:p>
        </p:txBody>
      </p:sp>
      <p:sp>
        <p:nvSpPr>
          <p:cNvPr id="91" name="Google Shape;91;p13"/>
          <p:cNvSpPr txBox="1"/>
          <p:nvPr/>
        </p:nvSpPr>
        <p:spPr>
          <a:xfrm>
            <a:off x="1706697" y="2220418"/>
            <a:ext cx="5340310" cy="431978"/>
          </a:xfrm>
          <a:prstGeom prst="rect">
            <a:avLst/>
          </a:prstGeom>
          <a:noFill/>
          <a:ln>
            <a:noFill/>
          </a:ln>
        </p:spPr>
        <p:txBody>
          <a:bodyPr spcFirstLastPara="1" wrap="square" lIns="0" tIns="0" rIns="0" bIns="0" anchor="t" anchorCtr="0">
            <a:spAutoFit/>
          </a:bodyPr>
          <a:lstStyle/>
          <a:p>
            <a:pPr algn="ctr" defTabSz="457200" eaLnBrk="1" fontAlgn="auto" hangingPunct="1">
              <a:lnSpc>
                <a:spcPct val="140034"/>
              </a:lnSpc>
              <a:spcBef>
                <a:spcPts val="0"/>
              </a:spcBef>
              <a:spcAft>
                <a:spcPts val="0"/>
              </a:spcAft>
              <a:buClr>
                <a:srgbClr val="000000"/>
              </a:buClr>
            </a:pPr>
            <a:r>
              <a:rPr lang="en-US" sz="2005" b="1" kern="0">
                <a:solidFill>
                  <a:srgbClr val="FFFFFF"/>
                </a:solidFill>
                <a:latin typeface="Ubuntu"/>
                <a:ea typeface="Ubuntu"/>
                <a:cs typeface="Ubuntu"/>
                <a:sym typeface="Ubuntu"/>
              </a:rPr>
              <a:t>TAX CREDIT</a:t>
            </a:r>
            <a:endParaRPr sz="700" kern="0">
              <a:solidFill>
                <a:srgbClr val="000000"/>
              </a:solidFill>
              <a:latin typeface="Arial"/>
              <a:cs typeface="Arial"/>
              <a:sym typeface="Arial"/>
            </a:endParaRPr>
          </a:p>
        </p:txBody>
      </p:sp>
      <p:sp>
        <p:nvSpPr>
          <p:cNvPr id="92" name="Google Shape;92;p13"/>
          <p:cNvSpPr/>
          <p:nvPr/>
        </p:nvSpPr>
        <p:spPr>
          <a:xfrm>
            <a:off x="8101683" y="5688313"/>
            <a:ext cx="756084" cy="189021"/>
          </a:xfrm>
          <a:custGeom>
            <a:avLst/>
            <a:gdLst/>
            <a:ahLst/>
            <a:cxnLst/>
            <a:rect l="l" t="t" r="r" b="b"/>
            <a:pathLst>
              <a:path w="1512168" h="378042" extrusionOk="0">
                <a:moveTo>
                  <a:pt x="0" y="0"/>
                </a:moveTo>
                <a:lnTo>
                  <a:pt x="1512168" y="0"/>
                </a:lnTo>
                <a:lnTo>
                  <a:pt x="1512168" y="378042"/>
                </a:lnTo>
                <a:lnTo>
                  <a:pt x="0" y="378042"/>
                </a:lnTo>
                <a:lnTo>
                  <a:pt x="0" y="0"/>
                </a:lnTo>
                <a:close/>
              </a:path>
            </a:pathLst>
          </a:custGeom>
          <a:blipFill rotWithShape="1">
            <a:blip r:embed="rId6">
              <a:alphaModFix/>
            </a:blip>
            <a:stretch>
              <a:fillRect/>
            </a:stretch>
          </a:blipFill>
          <a:ln>
            <a:noFill/>
          </a:ln>
        </p:spPr>
        <p:txBody>
          <a:bodyPr/>
          <a:lstStyle/>
          <a:p>
            <a:endParaRPr lang="en-US"/>
          </a:p>
        </p:txBody>
      </p:sp>
      <p:cxnSp>
        <p:nvCxnSpPr>
          <p:cNvPr id="93" name="Google Shape;93;p13"/>
          <p:cNvCxnSpPr/>
          <p:nvPr/>
        </p:nvCxnSpPr>
        <p:spPr>
          <a:xfrm>
            <a:off x="1615632" y="2182836"/>
            <a:ext cx="5626523" cy="0"/>
          </a:xfrm>
          <a:prstGeom prst="straightConnector1">
            <a:avLst/>
          </a:prstGeom>
          <a:noFill/>
          <a:ln w="28575" cap="rnd" cmpd="sng">
            <a:solidFill>
              <a:srgbClr val="FFFFFF"/>
            </a:solidFill>
            <a:prstDash val="solid"/>
            <a:round/>
            <a:headEnd type="none" w="sm" len="sm"/>
            <a:tailEnd type="none" w="sm" len="sm"/>
          </a:ln>
        </p:spPr>
      </p:cxnSp>
      <p:sp>
        <p:nvSpPr>
          <p:cNvPr id="94" name="Google Shape;94;p13"/>
          <p:cNvSpPr/>
          <p:nvPr/>
        </p:nvSpPr>
        <p:spPr>
          <a:xfrm>
            <a:off x="7764937" y="1392886"/>
            <a:ext cx="422197" cy="422197"/>
          </a:xfrm>
          <a:custGeom>
            <a:avLst/>
            <a:gdLst/>
            <a:ahLst/>
            <a:cxnLst/>
            <a:rect l="l" t="t" r="r" b="b"/>
            <a:pathLst>
              <a:path w="844393" h="844393" extrusionOk="0">
                <a:moveTo>
                  <a:pt x="0" y="0"/>
                </a:moveTo>
                <a:lnTo>
                  <a:pt x="844393" y="0"/>
                </a:lnTo>
                <a:lnTo>
                  <a:pt x="844393" y="844393"/>
                </a:lnTo>
                <a:lnTo>
                  <a:pt x="0" y="844393"/>
                </a:lnTo>
                <a:lnTo>
                  <a:pt x="0" y="0"/>
                </a:lnTo>
                <a:close/>
              </a:path>
            </a:pathLst>
          </a:custGeom>
          <a:blipFill rotWithShape="1">
            <a:blip r:embed="rId5">
              <a:alphaModFix/>
            </a:blip>
            <a:stretch>
              <a:fillRect/>
            </a:stretch>
          </a:blipFill>
          <a:ln>
            <a:noFill/>
          </a:ln>
        </p:spPr>
        <p:txBody>
          <a:bodyPr/>
          <a:lstStyle/>
          <a:p>
            <a:endParaRPr lang="en-US"/>
          </a:p>
        </p:txBody>
      </p:sp>
      <p:sp>
        <p:nvSpPr>
          <p:cNvPr id="95" name="Google Shape;95;p13"/>
          <p:cNvSpPr/>
          <p:nvPr/>
        </p:nvSpPr>
        <p:spPr>
          <a:xfrm>
            <a:off x="956867" y="1371600"/>
            <a:ext cx="422197" cy="422197"/>
          </a:xfrm>
          <a:custGeom>
            <a:avLst/>
            <a:gdLst/>
            <a:ahLst/>
            <a:cxnLst/>
            <a:rect l="l" t="t" r="r" b="b"/>
            <a:pathLst>
              <a:path w="844393" h="844393" extrusionOk="0">
                <a:moveTo>
                  <a:pt x="0" y="0"/>
                </a:moveTo>
                <a:lnTo>
                  <a:pt x="844393" y="0"/>
                </a:lnTo>
                <a:lnTo>
                  <a:pt x="844393" y="844393"/>
                </a:lnTo>
                <a:lnTo>
                  <a:pt x="0" y="844393"/>
                </a:lnTo>
                <a:lnTo>
                  <a:pt x="0" y="0"/>
                </a:lnTo>
                <a:close/>
              </a:path>
            </a:pathLst>
          </a:custGeom>
          <a:blipFill rotWithShape="1">
            <a:blip r:embed="rId5">
              <a:alphaModFix/>
            </a:blip>
            <a:stretch>
              <a:fillRect/>
            </a:stretch>
          </a:blipFill>
          <a:ln>
            <a:noFill/>
          </a:ln>
        </p:spPr>
        <p:txBody>
          <a:bodyPr/>
          <a:lstStyle/>
          <a:p>
            <a:endParaRPr lang="en-US"/>
          </a:p>
        </p:txBody>
      </p:sp>
      <p:sp>
        <p:nvSpPr>
          <p:cNvPr id="96" name="Google Shape;96;p13"/>
          <p:cNvSpPr/>
          <p:nvPr/>
        </p:nvSpPr>
        <p:spPr>
          <a:xfrm>
            <a:off x="994186" y="2841099"/>
            <a:ext cx="1242893" cy="1238972"/>
          </a:xfrm>
          <a:custGeom>
            <a:avLst/>
            <a:gdLst/>
            <a:ahLst/>
            <a:cxnLst/>
            <a:rect l="l" t="t" r="r" b="b"/>
            <a:pathLst>
              <a:path w="2485786" h="2477944" extrusionOk="0">
                <a:moveTo>
                  <a:pt x="0" y="0"/>
                </a:moveTo>
                <a:lnTo>
                  <a:pt x="2485785" y="0"/>
                </a:lnTo>
                <a:lnTo>
                  <a:pt x="2485785" y="2477944"/>
                </a:lnTo>
                <a:lnTo>
                  <a:pt x="0" y="2477944"/>
                </a:lnTo>
                <a:lnTo>
                  <a:pt x="0" y="0"/>
                </a:lnTo>
                <a:close/>
              </a:path>
            </a:pathLst>
          </a:custGeom>
          <a:blipFill rotWithShape="1">
            <a:blip r:embed="rId7">
              <a:alphaModFix/>
            </a:blip>
            <a:stretch>
              <a:fillRect/>
            </a:stretch>
          </a:blipFill>
          <a:ln>
            <a:noFill/>
          </a:ln>
        </p:spPr>
        <p:txBody>
          <a:bodyPr/>
          <a:lstStyle/>
          <a:p>
            <a:endParaRPr lang="en-US"/>
          </a:p>
        </p:txBody>
      </p:sp>
      <p:sp>
        <p:nvSpPr>
          <p:cNvPr id="97" name="Google Shape;97;p13"/>
          <p:cNvSpPr txBox="1"/>
          <p:nvPr/>
        </p:nvSpPr>
        <p:spPr>
          <a:xfrm>
            <a:off x="299221" y="2415780"/>
            <a:ext cx="2449166" cy="431978"/>
          </a:xfrm>
          <a:prstGeom prst="rect">
            <a:avLst/>
          </a:prstGeom>
          <a:noFill/>
          <a:ln>
            <a:noFill/>
          </a:ln>
        </p:spPr>
        <p:txBody>
          <a:bodyPr spcFirstLastPara="1" wrap="square" lIns="0" tIns="0" rIns="0" bIns="0" anchor="t" anchorCtr="0">
            <a:spAutoFit/>
          </a:bodyPr>
          <a:lstStyle/>
          <a:p>
            <a:pPr algn="ctr" defTabSz="457200" eaLnBrk="1" fontAlgn="auto" hangingPunct="1">
              <a:lnSpc>
                <a:spcPct val="140034"/>
              </a:lnSpc>
              <a:spcBef>
                <a:spcPts val="0"/>
              </a:spcBef>
              <a:spcAft>
                <a:spcPts val="0"/>
              </a:spcAft>
              <a:buClr>
                <a:srgbClr val="000000"/>
              </a:buClr>
            </a:pPr>
            <a:r>
              <a:rPr lang="en-US" sz="2005" b="1" kern="0">
                <a:solidFill>
                  <a:srgbClr val="000000"/>
                </a:solidFill>
                <a:latin typeface="Ubuntu"/>
                <a:ea typeface="Ubuntu"/>
                <a:cs typeface="Ubuntu"/>
                <a:sym typeface="Ubuntu"/>
              </a:rPr>
              <a:t>DONATE HERE</a:t>
            </a:r>
            <a:endParaRPr sz="700" kern="0">
              <a:solidFill>
                <a:srgbClr val="000000"/>
              </a:solidFill>
              <a:latin typeface="Arial"/>
              <a:cs typeface="Arial"/>
              <a:sym typeface="Arial"/>
            </a:endParaRPr>
          </a:p>
        </p:txBody>
      </p:sp>
      <p:sp>
        <p:nvSpPr>
          <p:cNvPr id="98" name="Google Shape;98;p13"/>
          <p:cNvSpPr txBox="1"/>
          <p:nvPr/>
        </p:nvSpPr>
        <p:spPr>
          <a:xfrm>
            <a:off x="4970464" y="2717274"/>
            <a:ext cx="3939346" cy="431978"/>
          </a:xfrm>
          <a:prstGeom prst="rect">
            <a:avLst/>
          </a:prstGeom>
          <a:noFill/>
          <a:ln>
            <a:noFill/>
          </a:ln>
        </p:spPr>
        <p:txBody>
          <a:bodyPr spcFirstLastPara="1" wrap="square" lIns="0" tIns="0" rIns="0" bIns="0" anchor="t" anchorCtr="0">
            <a:spAutoFit/>
          </a:bodyPr>
          <a:lstStyle/>
          <a:p>
            <a:pPr algn="ctr" defTabSz="457200" eaLnBrk="1" fontAlgn="auto" hangingPunct="1">
              <a:lnSpc>
                <a:spcPct val="140034"/>
              </a:lnSpc>
              <a:spcBef>
                <a:spcPts val="0"/>
              </a:spcBef>
              <a:spcAft>
                <a:spcPts val="0"/>
              </a:spcAft>
              <a:buClr>
                <a:srgbClr val="000000"/>
              </a:buClr>
            </a:pPr>
            <a:r>
              <a:rPr lang="en-US" sz="2005" b="1" u="sng" kern="0" dirty="0">
                <a:solidFill>
                  <a:srgbClr val="0000FF"/>
                </a:solidFill>
                <a:latin typeface="Ubuntu"/>
                <a:ea typeface="Ubuntu"/>
                <a:cs typeface="Ubuntu"/>
                <a:sym typeface="Ubuntu"/>
                <a:hlinkClick r:id="rId8"/>
              </a:rPr>
              <a:t>WHAT IS TAX CREDIT?</a:t>
            </a:r>
            <a:endParaRPr sz="700" kern="0" dirty="0">
              <a:solidFill>
                <a:srgbClr val="000000"/>
              </a:solidFill>
              <a:latin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2079538-05C6-7BF8-75A3-0635890E771B}"/>
              </a:ext>
            </a:extLst>
          </p:cNvPr>
          <p:cNvSpPr>
            <a:spLocks noGrp="1" noChangeArrowheads="1"/>
          </p:cNvSpPr>
          <p:nvPr>
            <p:ph type="title"/>
          </p:nvPr>
        </p:nvSpPr>
        <p:spPr/>
        <p:txBody>
          <a:bodyPr/>
          <a:lstStyle/>
          <a:p>
            <a:pPr eaLnBrk="1" hangingPunct="1"/>
            <a:r>
              <a:rPr lang="en-US" altLang="en-US" sz="4000" dirty="0"/>
              <a:t>Thank you for attending.</a:t>
            </a:r>
            <a:br>
              <a:rPr lang="en-US" altLang="en-US" sz="4000" dirty="0"/>
            </a:br>
            <a:endParaRPr lang="en-US" altLang="en-US" sz="4000" dirty="0"/>
          </a:p>
        </p:txBody>
      </p:sp>
      <p:sp>
        <p:nvSpPr>
          <p:cNvPr id="21507" name="Rectangle 3">
            <a:extLst>
              <a:ext uri="{FF2B5EF4-FFF2-40B4-BE49-F238E27FC236}">
                <a16:creationId xmlns:a16="http://schemas.microsoft.com/office/drawing/2014/main" id="{04A4DC31-5F3A-5E94-0150-97273FEFBC52}"/>
              </a:ext>
            </a:extLst>
          </p:cNvPr>
          <p:cNvSpPr>
            <a:spLocks noGrp="1" noChangeArrowheads="1"/>
          </p:cNvSpPr>
          <p:nvPr>
            <p:ph type="body" idx="1"/>
          </p:nvPr>
        </p:nvSpPr>
        <p:spPr/>
        <p:txBody>
          <a:bodyPr/>
          <a:lstStyle/>
          <a:p>
            <a:pPr algn="ctr" eaLnBrk="1" hangingPunct="1">
              <a:buFontTx/>
              <a:buNone/>
            </a:pPr>
            <a:r>
              <a:rPr lang="en-US" altLang="en-US" dirty="0"/>
              <a:t>I am happy to address any further questions about general kindergarten topics.</a:t>
            </a:r>
          </a:p>
          <a:p>
            <a:pPr algn="ctr" eaLnBrk="1" hangingPunct="1">
              <a:buFontTx/>
              <a:buNone/>
            </a:pPr>
            <a:endParaRPr lang="en-US" altLang="en-US" sz="1400" dirty="0"/>
          </a:p>
          <a:p>
            <a:pPr algn="ctr" eaLnBrk="1" hangingPunct="1">
              <a:buFontTx/>
              <a:buNone/>
            </a:pPr>
            <a:r>
              <a:rPr lang="en-US" altLang="en-US" dirty="0"/>
              <a:t>If you have a specific question regarding your child, please fill out a question form you can find by the door!</a:t>
            </a:r>
          </a:p>
        </p:txBody>
      </p:sp>
      <p:pic>
        <p:nvPicPr>
          <p:cNvPr id="21508" name="Picture 4" descr="MPj04394780000[1]">
            <a:extLst>
              <a:ext uri="{FF2B5EF4-FFF2-40B4-BE49-F238E27FC236}">
                <a16:creationId xmlns:a16="http://schemas.microsoft.com/office/drawing/2014/main" id="{4D45B41A-7E1D-590C-DFBF-435950299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724400"/>
            <a:ext cx="26670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025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a:extLst>
              <a:ext uri="{FF2B5EF4-FFF2-40B4-BE49-F238E27FC236}">
                <a16:creationId xmlns:a16="http://schemas.microsoft.com/office/drawing/2014/main" id="{CEF2D968-E8F3-822F-6FED-EEA03B3474EC}"/>
              </a:ext>
            </a:extLst>
          </p:cNvPr>
          <p:cNvSpPr>
            <a:spLocks noGrp="1" noChangeArrowheads="1"/>
          </p:cNvSpPr>
          <p:nvPr>
            <p:ph type="title"/>
          </p:nvPr>
        </p:nvSpPr>
        <p:spPr/>
        <p:txBody>
          <a:bodyPr/>
          <a:lstStyle/>
          <a:p>
            <a:pPr eaLnBrk="1" hangingPunct="1"/>
            <a:r>
              <a:rPr lang="en-US" altLang="en-US" b="1"/>
              <a:t>Math</a:t>
            </a:r>
          </a:p>
        </p:txBody>
      </p:sp>
      <p:sp>
        <p:nvSpPr>
          <p:cNvPr id="29699" name="Rectangle 1027">
            <a:extLst>
              <a:ext uri="{FF2B5EF4-FFF2-40B4-BE49-F238E27FC236}">
                <a16:creationId xmlns:a16="http://schemas.microsoft.com/office/drawing/2014/main" id="{6B9E3787-76CF-9405-DA2B-E8B3A11A7C61}"/>
              </a:ext>
            </a:extLst>
          </p:cNvPr>
          <p:cNvSpPr>
            <a:spLocks noGrp="1" noChangeArrowheads="1"/>
          </p:cNvSpPr>
          <p:nvPr>
            <p:ph type="body" idx="1"/>
          </p:nvPr>
        </p:nvSpPr>
        <p:spPr/>
        <p:txBody>
          <a:bodyPr/>
          <a:lstStyle/>
          <a:p>
            <a:pPr marL="0" indent="0" algn="ctr" eaLnBrk="1" hangingPunct="1">
              <a:lnSpc>
                <a:spcPct val="80000"/>
              </a:lnSpc>
              <a:buFontTx/>
              <a:buNone/>
              <a:defRPr/>
            </a:pPr>
            <a:r>
              <a:rPr lang="en-US" sz="2800" b="1" dirty="0"/>
              <a:t>OBJECTIVES:</a:t>
            </a:r>
            <a:endParaRPr lang="en-US" sz="2800" dirty="0"/>
          </a:p>
          <a:p>
            <a:pPr eaLnBrk="1" hangingPunct="1">
              <a:lnSpc>
                <a:spcPct val="80000"/>
              </a:lnSpc>
              <a:defRPr/>
            </a:pPr>
            <a:r>
              <a:rPr lang="en-US" sz="2800" dirty="0"/>
              <a:t>Mastery of counting, writing, grouping and comparing numbers to 20.</a:t>
            </a:r>
          </a:p>
          <a:p>
            <a:pPr eaLnBrk="1" hangingPunct="1">
              <a:lnSpc>
                <a:spcPct val="80000"/>
              </a:lnSpc>
              <a:defRPr/>
            </a:pPr>
            <a:r>
              <a:rPr lang="en-US" sz="2800" dirty="0"/>
              <a:t>Addition and subtraction mastery to 5</a:t>
            </a:r>
          </a:p>
          <a:p>
            <a:pPr lvl="1" eaLnBrk="1" hangingPunct="1">
              <a:lnSpc>
                <a:spcPct val="80000"/>
              </a:lnSpc>
              <a:defRPr/>
            </a:pPr>
            <a:r>
              <a:rPr lang="en-US" sz="2400" dirty="0"/>
              <a:t>I do introduce them to problems up to 10.</a:t>
            </a:r>
          </a:p>
          <a:p>
            <a:pPr eaLnBrk="1" hangingPunct="1">
              <a:lnSpc>
                <a:spcPct val="80000"/>
              </a:lnSpc>
              <a:defRPr/>
            </a:pPr>
            <a:r>
              <a:rPr lang="en-US" sz="2800" dirty="0"/>
              <a:t>Solving word problems using multiple strategies</a:t>
            </a:r>
          </a:p>
          <a:p>
            <a:pPr eaLnBrk="1" hangingPunct="1">
              <a:lnSpc>
                <a:spcPct val="80000"/>
              </a:lnSpc>
              <a:defRPr/>
            </a:pPr>
            <a:r>
              <a:rPr lang="en-US" sz="2800" dirty="0"/>
              <a:t>Count to 100 by 1’s and 10’s.</a:t>
            </a:r>
          </a:p>
          <a:p>
            <a:pPr eaLnBrk="1" hangingPunct="1">
              <a:lnSpc>
                <a:spcPct val="80000"/>
              </a:lnSpc>
              <a:defRPr/>
            </a:pPr>
            <a:r>
              <a:rPr lang="en-US" sz="2800" dirty="0"/>
              <a:t>Mastery of shapes, colors, days of the week, months of the year</a:t>
            </a:r>
          </a:p>
          <a:p>
            <a:pPr eaLnBrk="1" hangingPunct="1">
              <a:lnSpc>
                <a:spcPct val="80000"/>
              </a:lnSpc>
              <a:defRPr/>
            </a:pPr>
            <a:r>
              <a:rPr lang="en-US" sz="2800" i="1" dirty="0"/>
              <a:t>Link to Math Standards:</a:t>
            </a:r>
          </a:p>
          <a:p>
            <a:pPr eaLnBrk="1" hangingPunct="1">
              <a:lnSpc>
                <a:spcPct val="80000"/>
              </a:lnSpc>
              <a:buFontTx/>
              <a:buNone/>
              <a:defRPr/>
            </a:pPr>
            <a:r>
              <a:rPr lang="en-US" sz="1000" dirty="0"/>
              <a:t>http://www.cusd80.com/cms/lib6/AZ01001175/Centricity/Domain/4550/math_K_blueprints.pdf</a:t>
            </a:r>
          </a:p>
        </p:txBody>
      </p:sp>
      <p:pic>
        <p:nvPicPr>
          <p:cNvPr id="8196" name="Picture 1028" descr="BD05097_">
            <a:extLst>
              <a:ext uri="{FF2B5EF4-FFF2-40B4-BE49-F238E27FC236}">
                <a16:creationId xmlns:a16="http://schemas.microsoft.com/office/drawing/2014/main" id="{BF10065F-31F4-ACC9-961E-F3484947E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04800"/>
            <a:ext cx="160337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E47C545-5289-A5C5-38DC-ED98CC508FC7}"/>
              </a:ext>
            </a:extLst>
          </p:cNvPr>
          <p:cNvSpPr>
            <a:spLocks noGrp="1" noChangeArrowheads="1"/>
          </p:cNvSpPr>
          <p:nvPr>
            <p:ph type="title"/>
          </p:nvPr>
        </p:nvSpPr>
        <p:spPr>
          <a:xfrm>
            <a:off x="1047750" y="381000"/>
            <a:ext cx="7620000" cy="990600"/>
          </a:xfrm>
        </p:spPr>
        <p:txBody>
          <a:bodyPr/>
          <a:lstStyle/>
          <a:p>
            <a:pPr eaLnBrk="1" hangingPunct="1"/>
            <a:r>
              <a:rPr lang="en-US" altLang="en-US" b="1"/>
              <a:t>Science</a:t>
            </a:r>
          </a:p>
        </p:txBody>
      </p:sp>
      <p:sp>
        <p:nvSpPr>
          <p:cNvPr id="30723" name="Rectangle 3">
            <a:extLst>
              <a:ext uri="{FF2B5EF4-FFF2-40B4-BE49-F238E27FC236}">
                <a16:creationId xmlns:a16="http://schemas.microsoft.com/office/drawing/2014/main" id="{2B343857-0CB8-9149-F336-67D9DDAC1BA8}"/>
              </a:ext>
            </a:extLst>
          </p:cNvPr>
          <p:cNvSpPr>
            <a:spLocks noGrp="1" noChangeArrowheads="1"/>
          </p:cNvSpPr>
          <p:nvPr>
            <p:ph type="body" idx="1"/>
          </p:nvPr>
        </p:nvSpPr>
        <p:spPr>
          <a:xfrm>
            <a:off x="1066800" y="1143000"/>
            <a:ext cx="7620000" cy="4953000"/>
          </a:xfrm>
        </p:spPr>
        <p:txBody>
          <a:bodyPr/>
          <a:lstStyle/>
          <a:p>
            <a:pPr marL="0" indent="0" algn="ctr" eaLnBrk="1" hangingPunct="1">
              <a:buFontTx/>
              <a:buNone/>
              <a:defRPr/>
            </a:pPr>
            <a:r>
              <a:rPr lang="en-US" sz="2800" b="1" dirty="0"/>
              <a:t>KINDERGARTEN STUDENTS WILL</a:t>
            </a:r>
            <a:r>
              <a:rPr lang="en-US" b="1" dirty="0"/>
              <a:t>:</a:t>
            </a:r>
          </a:p>
          <a:p>
            <a:pPr eaLnBrk="1" hangingPunct="1">
              <a:defRPr/>
            </a:pPr>
            <a:r>
              <a:rPr lang="en-US" sz="2400" dirty="0"/>
              <a:t>Conduct experiments</a:t>
            </a:r>
          </a:p>
          <a:p>
            <a:pPr eaLnBrk="1" hangingPunct="1">
              <a:defRPr/>
            </a:pPr>
            <a:r>
              <a:rPr lang="en-US" sz="2400" dirty="0"/>
              <a:t>Make observations</a:t>
            </a:r>
          </a:p>
          <a:p>
            <a:pPr eaLnBrk="1" hangingPunct="1">
              <a:defRPr/>
            </a:pPr>
            <a:r>
              <a:rPr lang="en-US" sz="2400" dirty="0"/>
              <a:t>Record data</a:t>
            </a:r>
          </a:p>
          <a:p>
            <a:pPr eaLnBrk="1" hangingPunct="1">
              <a:defRPr/>
            </a:pPr>
            <a:r>
              <a:rPr lang="en-US" sz="2400" dirty="0"/>
              <a:t>Draw conclusions</a:t>
            </a:r>
          </a:p>
          <a:p>
            <a:pPr eaLnBrk="1" hangingPunct="1">
              <a:defRPr/>
            </a:pPr>
            <a:r>
              <a:rPr lang="en-US" sz="2400" dirty="0"/>
              <a:t>Once every 5 day rotation, students will have a 35 minute block of time in STEM/Technology lab with Mrs. Kienitz.  This is an additional opportunity for exploration of kindergarten science topics, experimenting, and so on.</a:t>
            </a:r>
          </a:p>
          <a:p>
            <a:pPr eaLnBrk="1" hangingPunct="1">
              <a:defRPr/>
            </a:pPr>
            <a:endParaRPr lang="en-US" dirty="0"/>
          </a:p>
          <a:p>
            <a:pPr eaLnBrk="1" hangingPunct="1">
              <a:defRPr/>
            </a:pPr>
            <a:endParaRPr lang="en-US" dirty="0"/>
          </a:p>
        </p:txBody>
      </p:sp>
      <p:pic>
        <p:nvPicPr>
          <p:cNvPr id="9220" name="Picture 4" descr="BD06220_">
            <a:extLst>
              <a:ext uri="{FF2B5EF4-FFF2-40B4-BE49-F238E27FC236}">
                <a16:creationId xmlns:a16="http://schemas.microsoft.com/office/drawing/2014/main" id="{0314C32D-3086-08E2-D139-6A543D926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087563"/>
            <a:ext cx="1255713"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F4F70605-07C7-6B9C-FDDD-21ECD8EBC778}"/>
              </a:ext>
            </a:extLst>
          </p:cNvPr>
          <p:cNvSpPr>
            <a:spLocks noGrp="1" noChangeArrowheads="1"/>
          </p:cNvSpPr>
          <p:nvPr>
            <p:ph type="ctrTitle"/>
          </p:nvPr>
        </p:nvSpPr>
        <p:spPr>
          <a:xfrm>
            <a:off x="965200" y="304800"/>
            <a:ext cx="7721600" cy="1143000"/>
          </a:xfrm>
        </p:spPr>
        <p:txBody>
          <a:bodyPr/>
          <a:lstStyle/>
          <a:p>
            <a:r>
              <a:rPr lang="en-US" altLang="en-US"/>
              <a:t>Social and Emotional</a:t>
            </a:r>
          </a:p>
        </p:txBody>
      </p:sp>
      <p:sp>
        <p:nvSpPr>
          <p:cNvPr id="3" name="Subtitle 2">
            <a:extLst>
              <a:ext uri="{FF2B5EF4-FFF2-40B4-BE49-F238E27FC236}">
                <a16:creationId xmlns:a16="http://schemas.microsoft.com/office/drawing/2014/main" id="{8CCC9988-E504-728A-7B92-7CAE1BB8A841}"/>
              </a:ext>
            </a:extLst>
          </p:cNvPr>
          <p:cNvSpPr>
            <a:spLocks noGrp="1"/>
          </p:cNvSpPr>
          <p:nvPr>
            <p:ph type="subTitle" idx="1"/>
          </p:nvPr>
        </p:nvSpPr>
        <p:spPr>
          <a:xfrm>
            <a:off x="1143000" y="1295400"/>
            <a:ext cx="7620000" cy="4953000"/>
          </a:xfrm>
        </p:spPr>
        <p:txBody>
          <a:bodyPr/>
          <a:lstStyle/>
          <a:p>
            <a:pPr algn="l">
              <a:defRPr/>
            </a:pPr>
            <a:r>
              <a:rPr lang="en-US" sz="2800" dirty="0"/>
              <a:t>Our school will be implementing the Second Step curriculum to help all elementary children develop social and emotional skills.</a:t>
            </a:r>
          </a:p>
          <a:p>
            <a:pPr algn="l">
              <a:defRPr/>
            </a:pPr>
            <a:r>
              <a:rPr lang="en-US" sz="2800" dirty="0"/>
              <a:t>Goals:</a:t>
            </a:r>
          </a:p>
          <a:p>
            <a:pPr marL="457200" indent="-457200" algn="l">
              <a:buFont typeface="Wingdings" panose="05000000000000000000" pitchFamily="2" charset="2"/>
              <a:buChar char="Ø"/>
              <a:defRPr/>
            </a:pPr>
            <a:r>
              <a:rPr lang="en-US" sz="2800" dirty="0"/>
              <a:t>Promote Social Emotional skills</a:t>
            </a:r>
          </a:p>
          <a:p>
            <a:pPr marL="457200" indent="-457200" algn="l">
              <a:buFont typeface="Wingdings" panose="05000000000000000000" pitchFamily="2" charset="2"/>
              <a:buChar char="Ø"/>
              <a:defRPr/>
            </a:pPr>
            <a:r>
              <a:rPr lang="en-US" sz="2800" dirty="0"/>
              <a:t>Positive classroom behavior</a:t>
            </a:r>
          </a:p>
          <a:p>
            <a:pPr marL="457200" indent="-457200" algn="l">
              <a:buFont typeface="Wingdings" panose="05000000000000000000" pitchFamily="2" charset="2"/>
              <a:buChar char="Ø"/>
              <a:defRPr/>
            </a:pPr>
            <a:r>
              <a:rPr lang="en-US" sz="2800" dirty="0"/>
              <a:t>Academic Achievement</a:t>
            </a:r>
          </a:p>
          <a:p>
            <a:pPr algn="l">
              <a:defRPr/>
            </a:pPr>
            <a:r>
              <a:rPr lang="en-US" sz="2800" dirty="0"/>
              <a:t>Age-appropriate weekly lessons taught in all classrooms at all grade levels.</a:t>
            </a:r>
          </a:p>
          <a:p>
            <a:pPr algn="l">
              <a:defRPr/>
            </a:pPr>
            <a:endParaRPr lang="en-US" sz="2800" dirty="0"/>
          </a:p>
          <a:p>
            <a:pPr>
              <a:defRPr/>
            </a:pPr>
            <a:endParaRPr lang="en-US" sz="2800" dirty="0"/>
          </a:p>
        </p:txBody>
      </p:sp>
      <p:pic>
        <p:nvPicPr>
          <p:cNvPr id="10244" name="Picture 6" descr="Image result for second step program">
            <a:extLst>
              <a:ext uri="{FF2B5EF4-FFF2-40B4-BE49-F238E27FC236}">
                <a16:creationId xmlns:a16="http://schemas.microsoft.com/office/drawing/2014/main" id="{67994FEA-50F7-CA5E-B49A-C8D77E439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438400"/>
            <a:ext cx="16256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F968373-FC88-6CFE-D68C-FFB82993DD2D}"/>
              </a:ext>
            </a:extLst>
          </p:cNvPr>
          <p:cNvSpPr>
            <a:spLocks noGrp="1" noChangeArrowheads="1"/>
          </p:cNvSpPr>
          <p:nvPr>
            <p:ph type="title"/>
          </p:nvPr>
        </p:nvSpPr>
        <p:spPr/>
        <p:txBody>
          <a:bodyPr/>
          <a:lstStyle/>
          <a:p>
            <a:pPr eaLnBrk="1" hangingPunct="1"/>
            <a:r>
              <a:rPr lang="en-US" altLang="en-US" b="1"/>
              <a:t>Calendar</a:t>
            </a:r>
          </a:p>
        </p:txBody>
      </p:sp>
      <p:sp>
        <p:nvSpPr>
          <p:cNvPr id="39939" name="Rectangle 3">
            <a:extLst>
              <a:ext uri="{FF2B5EF4-FFF2-40B4-BE49-F238E27FC236}">
                <a16:creationId xmlns:a16="http://schemas.microsoft.com/office/drawing/2014/main" id="{903EFEA4-79C2-9898-5001-E85B1997712A}"/>
              </a:ext>
            </a:extLst>
          </p:cNvPr>
          <p:cNvSpPr>
            <a:spLocks noGrp="1" noChangeArrowheads="1"/>
          </p:cNvSpPr>
          <p:nvPr>
            <p:ph type="body" idx="1"/>
          </p:nvPr>
        </p:nvSpPr>
        <p:spPr>
          <a:xfrm>
            <a:off x="1066800" y="1895475"/>
            <a:ext cx="7620000" cy="4419600"/>
          </a:xfrm>
        </p:spPr>
        <p:txBody>
          <a:bodyPr/>
          <a:lstStyle/>
          <a:p>
            <a:pPr marL="0" indent="0" algn="ctr" eaLnBrk="1" hangingPunct="1">
              <a:buFontTx/>
              <a:buNone/>
              <a:defRPr/>
            </a:pPr>
            <a:r>
              <a:rPr lang="en-US" b="1" dirty="0"/>
              <a:t>KINDERGARTEN STUDENTS WILL:</a:t>
            </a:r>
          </a:p>
          <a:p>
            <a:pPr eaLnBrk="1" hangingPunct="1">
              <a:defRPr/>
            </a:pPr>
            <a:r>
              <a:rPr lang="en-US" dirty="0"/>
              <a:t>Develop skills in math, reading, and writing</a:t>
            </a:r>
          </a:p>
          <a:p>
            <a:pPr eaLnBrk="1" hangingPunct="1">
              <a:defRPr/>
            </a:pPr>
            <a:r>
              <a:rPr lang="en-US" dirty="0"/>
              <a:t>Learn the days of the week, months of the year, and today’s date</a:t>
            </a:r>
          </a:p>
          <a:p>
            <a:pPr eaLnBrk="1" hangingPunct="1">
              <a:defRPr/>
            </a:pPr>
            <a:r>
              <a:rPr lang="en-US" dirty="0"/>
              <a:t>Foster responsibility and community through active student participation</a:t>
            </a:r>
          </a:p>
        </p:txBody>
      </p:sp>
      <p:pic>
        <p:nvPicPr>
          <p:cNvPr id="11268" name="Picture 4" descr="MCj02329220000[1]">
            <a:extLst>
              <a:ext uri="{FF2B5EF4-FFF2-40B4-BE49-F238E27FC236}">
                <a16:creationId xmlns:a16="http://schemas.microsoft.com/office/drawing/2014/main" id="{93D416B0-93E2-F11D-AB74-EBC9575D4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5938" y="355600"/>
            <a:ext cx="18303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90CF42B-B644-0A4A-9C5A-5592878AB061}"/>
              </a:ext>
            </a:extLst>
          </p:cNvPr>
          <p:cNvSpPr>
            <a:spLocks noGrp="1" noChangeArrowheads="1"/>
          </p:cNvSpPr>
          <p:nvPr>
            <p:ph type="title"/>
          </p:nvPr>
        </p:nvSpPr>
        <p:spPr/>
        <p:txBody>
          <a:bodyPr/>
          <a:lstStyle/>
          <a:p>
            <a:pPr eaLnBrk="1" hangingPunct="1"/>
            <a:r>
              <a:rPr lang="en-US" altLang="en-US" b="1"/>
              <a:t>Behavior Expectations</a:t>
            </a:r>
          </a:p>
        </p:txBody>
      </p:sp>
      <p:sp>
        <p:nvSpPr>
          <p:cNvPr id="32771" name="Rectangle 3">
            <a:extLst>
              <a:ext uri="{FF2B5EF4-FFF2-40B4-BE49-F238E27FC236}">
                <a16:creationId xmlns:a16="http://schemas.microsoft.com/office/drawing/2014/main" id="{8C2C2568-79A7-97C6-2DEA-51CE51BABE10}"/>
              </a:ext>
            </a:extLst>
          </p:cNvPr>
          <p:cNvSpPr>
            <a:spLocks noGrp="1" noChangeArrowheads="1"/>
          </p:cNvSpPr>
          <p:nvPr>
            <p:ph type="body" idx="1"/>
          </p:nvPr>
        </p:nvSpPr>
        <p:spPr/>
        <p:txBody>
          <a:bodyPr/>
          <a:lstStyle/>
          <a:p>
            <a:pPr marL="0" indent="0" algn="ctr" eaLnBrk="1" hangingPunct="1">
              <a:lnSpc>
                <a:spcPct val="90000"/>
              </a:lnSpc>
              <a:buFontTx/>
              <a:buNone/>
              <a:defRPr/>
            </a:pPr>
            <a:r>
              <a:rPr lang="en-US" b="1" dirty="0"/>
              <a:t>KINDERGARTEN STUDENTS WILL:</a:t>
            </a:r>
          </a:p>
          <a:p>
            <a:pPr eaLnBrk="1" hangingPunct="1">
              <a:lnSpc>
                <a:spcPct val="90000"/>
              </a:lnSpc>
              <a:defRPr/>
            </a:pPr>
            <a:r>
              <a:rPr lang="en-US" dirty="0"/>
              <a:t>Behave in a way that promotes learning</a:t>
            </a:r>
          </a:p>
          <a:p>
            <a:pPr eaLnBrk="1" hangingPunct="1">
              <a:lnSpc>
                <a:spcPct val="90000"/>
              </a:lnSpc>
              <a:defRPr/>
            </a:pPr>
            <a:r>
              <a:rPr lang="en-US" dirty="0"/>
              <a:t>Walk across our campus quietly, with hands to self, and eyes forward</a:t>
            </a:r>
          </a:p>
          <a:p>
            <a:pPr eaLnBrk="1" hangingPunct="1">
              <a:lnSpc>
                <a:spcPct val="90000"/>
              </a:lnSpc>
              <a:defRPr/>
            </a:pPr>
            <a:r>
              <a:rPr lang="en-US" dirty="0"/>
              <a:t>Listen to teachers, students, and guests</a:t>
            </a:r>
          </a:p>
          <a:p>
            <a:pPr eaLnBrk="1" hangingPunct="1">
              <a:lnSpc>
                <a:spcPct val="90000"/>
              </a:lnSpc>
              <a:defRPr/>
            </a:pPr>
            <a:r>
              <a:rPr lang="en-US" dirty="0"/>
              <a:t>Understand school and classroom rules and  consequences  </a:t>
            </a:r>
          </a:p>
          <a:p>
            <a:pPr eaLnBrk="1" hangingPunct="1">
              <a:lnSpc>
                <a:spcPct val="90000"/>
              </a:lnSpc>
              <a:defRPr/>
            </a:pPr>
            <a:r>
              <a:rPr lang="en-US" dirty="0"/>
              <a:t>Demonstrate good character</a:t>
            </a:r>
          </a:p>
          <a:p>
            <a:pPr eaLnBrk="1" hangingPunct="1">
              <a:lnSpc>
                <a:spcPct val="90000"/>
              </a:lnSpc>
              <a:buFontTx/>
              <a:buNone/>
              <a:defRPr/>
            </a:pPr>
            <a:r>
              <a:rPr lang="en-US" dirty="0"/>
              <a:t>   and citizenship</a:t>
            </a:r>
          </a:p>
        </p:txBody>
      </p:sp>
      <p:pic>
        <p:nvPicPr>
          <p:cNvPr id="12292" name="Picture 5" descr="j0400294">
            <a:extLst>
              <a:ext uri="{FF2B5EF4-FFF2-40B4-BE49-F238E27FC236}">
                <a16:creationId xmlns:a16="http://schemas.microsoft.com/office/drawing/2014/main" id="{B8D868EE-5F72-1849-8431-C0AC1D7B4385}"/>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832600" y="4876800"/>
            <a:ext cx="187483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73C406D-A0CE-4B98-F2AB-6ADF15F0455E}"/>
              </a:ext>
            </a:extLst>
          </p:cNvPr>
          <p:cNvSpPr>
            <a:spLocks noGrp="1" noChangeArrowheads="1"/>
          </p:cNvSpPr>
          <p:nvPr>
            <p:ph type="title"/>
          </p:nvPr>
        </p:nvSpPr>
        <p:spPr/>
        <p:txBody>
          <a:bodyPr/>
          <a:lstStyle/>
          <a:p>
            <a:pPr eaLnBrk="1" hangingPunct="1"/>
            <a:r>
              <a:rPr lang="en-US" altLang="en-US" b="1"/>
              <a:t>Homework</a:t>
            </a:r>
          </a:p>
        </p:txBody>
      </p:sp>
      <p:sp>
        <p:nvSpPr>
          <p:cNvPr id="13315" name="Rectangle 3">
            <a:extLst>
              <a:ext uri="{FF2B5EF4-FFF2-40B4-BE49-F238E27FC236}">
                <a16:creationId xmlns:a16="http://schemas.microsoft.com/office/drawing/2014/main" id="{A77A7852-4518-2362-4B1D-56DB048A6747}"/>
              </a:ext>
            </a:extLst>
          </p:cNvPr>
          <p:cNvSpPr>
            <a:spLocks noGrp="1" noChangeArrowheads="1"/>
          </p:cNvSpPr>
          <p:nvPr>
            <p:ph type="body" idx="1"/>
          </p:nvPr>
        </p:nvSpPr>
        <p:spPr>
          <a:xfrm>
            <a:off x="914400" y="1524000"/>
            <a:ext cx="7620000" cy="4953000"/>
          </a:xfrm>
        </p:spPr>
        <p:txBody>
          <a:bodyPr/>
          <a:lstStyle/>
          <a:p>
            <a:pPr eaLnBrk="1" hangingPunct="1">
              <a:lnSpc>
                <a:spcPct val="90000"/>
              </a:lnSpc>
            </a:pPr>
            <a:r>
              <a:rPr lang="en-US" altLang="en-US"/>
              <a:t>Homework:   A weekly homework packet will go home on Mondays. Homework will be due the following Friday. Please help your child to be responsible for their folder and homework.</a:t>
            </a:r>
          </a:p>
          <a:p>
            <a:pPr eaLnBrk="1" hangingPunct="1">
              <a:lnSpc>
                <a:spcPct val="90000"/>
              </a:lnSpc>
            </a:pPr>
            <a:r>
              <a:rPr lang="en-US" altLang="en-US"/>
              <a:t>Have your child do their work as an established routine.  Please do NOT give them answers. We are trying to instill independence, so read them the instructions and then let them try to do the work by themselves.</a:t>
            </a:r>
          </a:p>
        </p:txBody>
      </p:sp>
      <p:pic>
        <p:nvPicPr>
          <p:cNvPr id="13316" name="Picture 4" descr="MCj03974900000[1]">
            <a:extLst>
              <a:ext uri="{FF2B5EF4-FFF2-40B4-BE49-F238E27FC236}">
                <a16:creationId xmlns:a16="http://schemas.microsoft.com/office/drawing/2014/main" id="{691935F3-3174-EAB8-548F-BE52BF777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275" y="381000"/>
            <a:ext cx="18256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421F835-81E6-38BA-5615-3DEFDA10211A}"/>
              </a:ext>
            </a:extLst>
          </p:cNvPr>
          <p:cNvSpPr>
            <a:spLocks noGrp="1" noChangeArrowheads="1"/>
          </p:cNvSpPr>
          <p:nvPr>
            <p:ph type="title"/>
          </p:nvPr>
        </p:nvSpPr>
        <p:spPr/>
        <p:txBody>
          <a:bodyPr/>
          <a:lstStyle/>
          <a:p>
            <a:pPr eaLnBrk="1" hangingPunct="1"/>
            <a:r>
              <a:rPr lang="en-US" altLang="en-US" b="1"/>
              <a:t>Specials</a:t>
            </a:r>
          </a:p>
        </p:txBody>
      </p:sp>
      <p:sp>
        <p:nvSpPr>
          <p:cNvPr id="14339" name="Rectangle 3">
            <a:extLst>
              <a:ext uri="{FF2B5EF4-FFF2-40B4-BE49-F238E27FC236}">
                <a16:creationId xmlns:a16="http://schemas.microsoft.com/office/drawing/2014/main" id="{24831E59-A7B9-7A20-0BDB-6127238E36FF}"/>
              </a:ext>
            </a:extLst>
          </p:cNvPr>
          <p:cNvSpPr>
            <a:spLocks noGrp="1" noChangeArrowheads="1"/>
          </p:cNvSpPr>
          <p:nvPr>
            <p:ph type="body" idx="1"/>
          </p:nvPr>
        </p:nvSpPr>
        <p:spPr>
          <a:xfrm>
            <a:off x="1066800" y="1752600"/>
            <a:ext cx="7620000" cy="4495800"/>
          </a:xfrm>
        </p:spPr>
        <p:txBody>
          <a:bodyPr/>
          <a:lstStyle/>
          <a:p>
            <a:pPr eaLnBrk="1" hangingPunct="1">
              <a:lnSpc>
                <a:spcPct val="90000"/>
              </a:lnSpc>
            </a:pPr>
            <a:r>
              <a:rPr lang="en-US" altLang="en-US" sz="2800" dirty="0"/>
              <a:t>Our specials are </a:t>
            </a:r>
            <a:r>
              <a:rPr lang="en-US" altLang="en-US" sz="2800" dirty="0" err="1"/>
              <a:t>P.E.Music</a:t>
            </a:r>
            <a:r>
              <a:rPr lang="en-US" altLang="en-US" sz="2800" dirty="0"/>
              <a:t>, Library, and STEM/Technology Lab.</a:t>
            </a:r>
          </a:p>
          <a:p>
            <a:pPr lvl="1" eaLnBrk="1" hangingPunct="1">
              <a:lnSpc>
                <a:spcPct val="90000"/>
              </a:lnSpc>
            </a:pPr>
            <a:r>
              <a:rPr lang="en-US" altLang="en-US" sz="2400" dirty="0"/>
              <a:t>When we have PE make sure to dress your child in gym shoes!</a:t>
            </a:r>
          </a:p>
          <a:p>
            <a:pPr eaLnBrk="1" hangingPunct="1">
              <a:lnSpc>
                <a:spcPct val="90000"/>
              </a:lnSpc>
            </a:pPr>
            <a:r>
              <a:rPr lang="en-US" altLang="en-US" sz="2800" dirty="0"/>
              <a:t>This year, we will have the same daily schedule! This schedule will change each quarter. I will update you when the quarter ends. To see our schedule, check the newsletter I attach to the homework each week </a:t>
            </a:r>
            <a:r>
              <a:rPr lang="en-US" altLang="en-US" sz="2800" dirty="0">
                <a:sym typeface="Wingdings" panose="05000000000000000000" pitchFamily="2" charset="2"/>
              </a:rPr>
              <a:t></a:t>
            </a:r>
            <a:endParaRPr lang="en-US" altLang="en-US" sz="2800" dirty="0"/>
          </a:p>
          <a:p>
            <a:pPr eaLnBrk="1" hangingPunct="1">
              <a:lnSpc>
                <a:spcPct val="90000"/>
              </a:lnSpc>
            </a:pPr>
            <a:r>
              <a:rPr lang="en-US" altLang="en-US" sz="2800" dirty="0"/>
              <a:t>Students are expected to behave and follow all directions while at their special classes.</a:t>
            </a:r>
          </a:p>
        </p:txBody>
      </p:sp>
      <p:pic>
        <p:nvPicPr>
          <p:cNvPr id="14340" name="Picture 4" descr="MPj04394200000[1]">
            <a:extLst>
              <a:ext uri="{FF2B5EF4-FFF2-40B4-BE49-F238E27FC236}">
                <a16:creationId xmlns:a16="http://schemas.microsoft.com/office/drawing/2014/main" id="{A35167A2-B1B0-46F8-F0B5-047B94A9D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81000"/>
            <a:ext cx="16764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MCj04417980000[1]">
            <a:extLst>
              <a:ext uri="{FF2B5EF4-FFF2-40B4-BE49-F238E27FC236}">
                <a16:creationId xmlns:a16="http://schemas.microsoft.com/office/drawing/2014/main" id="{E52D41A1-26F0-3C2D-AFC1-AAAA43920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4800"/>
            <a:ext cx="1752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rallax">
  <a:themeElements>
    <a:clrScheme name="Custom 2">
      <a:dk1>
        <a:sysClr val="windowText" lastClr="000000"/>
      </a:dk1>
      <a:lt1>
        <a:sysClr val="window" lastClr="FFFFFF"/>
      </a:lt1>
      <a:dk2>
        <a:srgbClr val="632E62"/>
      </a:dk2>
      <a:lt2>
        <a:srgbClr val="EAE5EB"/>
      </a:lt2>
      <a:accent1>
        <a:srgbClr val="92278F"/>
      </a:accent1>
      <a:accent2>
        <a:srgbClr val="9B57D3"/>
      </a:accent2>
      <a:accent3>
        <a:srgbClr val="FFC000"/>
      </a:accent3>
      <a:accent4>
        <a:srgbClr val="FFFF00"/>
      </a:accent4>
      <a:accent5>
        <a:srgbClr val="FFFFFF"/>
      </a:accent5>
      <a:accent6>
        <a:srgbClr val="5982DB"/>
      </a:accent6>
      <a:hlink>
        <a:srgbClr val="0066FF"/>
      </a:hlink>
      <a:folHlink>
        <a:srgbClr val="666699"/>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3572</TotalTime>
  <Words>1152</Words>
  <Application>Microsoft Office PowerPoint</Application>
  <PresentationFormat>On-screen Show (4:3)</PresentationFormat>
  <Paragraphs>130</Paragraphs>
  <Slides>21</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Arial</vt:lpstr>
      <vt:lpstr>Calibri</vt:lpstr>
      <vt:lpstr>Cambria</vt:lpstr>
      <vt:lpstr>Corbel</vt:lpstr>
      <vt:lpstr>Jumble</vt:lpstr>
      <vt:lpstr>Luckiest Guy</vt:lpstr>
      <vt:lpstr>Times New Roman</vt:lpstr>
      <vt:lpstr>Ubuntu</vt:lpstr>
      <vt:lpstr>Wingdings</vt:lpstr>
      <vt:lpstr>Notebook</vt:lpstr>
      <vt:lpstr>Parallax</vt:lpstr>
      <vt:lpstr>Office Theme</vt:lpstr>
      <vt:lpstr>Conley Kindergarten</vt:lpstr>
      <vt:lpstr>Language Arts </vt:lpstr>
      <vt:lpstr>Math</vt:lpstr>
      <vt:lpstr>Science</vt:lpstr>
      <vt:lpstr>Social and Emotional</vt:lpstr>
      <vt:lpstr>Calendar</vt:lpstr>
      <vt:lpstr>Behavior Expectations</vt:lpstr>
      <vt:lpstr>Homework</vt:lpstr>
      <vt:lpstr>Specials</vt:lpstr>
      <vt:lpstr>Snack Time</vt:lpstr>
      <vt:lpstr>Lunch</vt:lpstr>
      <vt:lpstr>Conferences</vt:lpstr>
      <vt:lpstr>Report Cards</vt:lpstr>
      <vt:lpstr>Afternoon Pickup Procedures</vt:lpstr>
      <vt:lpstr>Afternoon Pickup Procedures</vt:lpstr>
      <vt:lpstr>Update Parent Portal</vt:lpstr>
      <vt:lpstr>Field Trips</vt:lpstr>
      <vt:lpstr>Conley PTO</vt:lpstr>
      <vt:lpstr>Title 1 Information </vt:lpstr>
      <vt:lpstr>PowerPoint Presentation</vt:lpstr>
      <vt:lpstr>Thank you for attending. </vt:lpstr>
    </vt:vector>
  </TitlesOfParts>
  <Company>Chandler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 Gaillard’s ADK</dc:title>
  <dc:creator>supervisor</dc:creator>
  <cp:lastModifiedBy>GilchristWinter, Ayana</cp:lastModifiedBy>
  <cp:revision>77</cp:revision>
  <cp:lastPrinted>1601-01-01T00:00:00Z</cp:lastPrinted>
  <dcterms:created xsi:type="dcterms:W3CDTF">2006-08-02T16:45:14Z</dcterms:created>
  <dcterms:modified xsi:type="dcterms:W3CDTF">2023-08-03T00:44:13Z</dcterms:modified>
</cp:coreProperties>
</file>